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8" r:id="rId3"/>
    <p:sldId id="269" r:id="rId4"/>
    <p:sldId id="271" r:id="rId5"/>
    <p:sldId id="272" r:id="rId6"/>
    <p:sldId id="273" r:id="rId7"/>
    <p:sldId id="274" r:id="rId8"/>
    <p:sldId id="277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howGuides="1">
      <p:cViewPr varScale="1">
        <p:scale>
          <a:sx n="53" d="100"/>
          <a:sy n="53" d="100"/>
        </p:scale>
        <p:origin x="965" y="67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89381-577C-49AA-A4E2-5EBA34BD6249}" type="datetimeFigureOut">
              <a:rPr lang="en-US"/>
              <a:t>3/29/2020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E7BEC-684E-4C3F-AEB2-ED7203F4ED3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014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25F29-0308-477E-B892-CB798FED9259}" type="datetimeFigureOut">
              <a:rPr lang="en-US"/>
              <a:t>3/29/2020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D79C7-905A-4C8B-8800-03693A11A4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5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26123" y="95251"/>
            <a:ext cx="8870731" cy="6662900"/>
          </a:xfrm>
          <a:prstGeom prst="roundRect">
            <a:avLst>
              <a:gd name="adj" fmla="val 2527"/>
            </a:avLst>
          </a:prstGeom>
          <a:solidFill>
            <a:schemeClr val="bg1"/>
          </a:solidFill>
          <a:ln>
            <a:noFill/>
          </a:ln>
          <a:effectLst>
            <a:innerShdw blurRad="101600" dist="25400" dir="16200000">
              <a:prstClr val="black">
                <a:alpha val="14000"/>
              </a:prstClr>
            </a:innerShdw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8" name="right ring"/>
          <p:cNvGrpSpPr/>
          <p:nvPr/>
        </p:nvGrpSpPr>
        <p:grpSpPr>
          <a:xfrm>
            <a:off x="8701801" y="0"/>
            <a:ext cx="145110" cy="336423"/>
            <a:chOff x="8654176" y="0"/>
            <a:chExt cx="145110" cy="336423"/>
          </a:xfrm>
        </p:grpSpPr>
        <p:sp>
          <p:nvSpPr>
            <p:cNvPr id="19" name="Oval 18"/>
            <p:cNvSpPr/>
            <p:nvPr/>
          </p:nvSpPr>
          <p:spPr>
            <a:xfrm>
              <a:off x="8654176" y="1992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20" name="Picture 3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19"/>
            <a:stretch/>
          </p:blipFill>
          <p:spPr bwMode="auto">
            <a:xfrm>
              <a:off x="8655848" y="0"/>
              <a:ext cx="143438" cy="335588"/>
            </a:xfrm>
            <a:prstGeom prst="rect">
              <a:avLst/>
            </a:prstGeom>
            <a:noFill/>
            <a:ln>
              <a:noFill/>
            </a:ln>
            <a:effectLst>
              <a:outerShdw blurRad="114300" dir="600000" algn="ctr" rotWithShape="0">
                <a:schemeClr val="bg2">
                  <a:alpha val="3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left ring"/>
          <p:cNvGrpSpPr/>
          <p:nvPr/>
        </p:nvGrpSpPr>
        <p:grpSpPr>
          <a:xfrm>
            <a:off x="301625" y="0"/>
            <a:ext cx="144654" cy="336423"/>
            <a:chOff x="349250" y="0"/>
            <a:chExt cx="144654" cy="336423"/>
          </a:xfrm>
        </p:grpSpPr>
        <p:sp>
          <p:nvSpPr>
            <p:cNvPr id="22" name="Oval 21"/>
            <p:cNvSpPr/>
            <p:nvPr/>
          </p:nvSpPr>
          <p:spPr>
            <a:xfrm>
              <a:off x="349250" y="1992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23" name="Picture 3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19"/>
            <a:stretch/>
          </p:blipFill>
          <p:spPr bwMode="auto">
            <a:xfrm>
              <a:off x="350466" y="0"/>
              <a:ext cx="143438" cy="335588"/>
            </a:xfrm>
            <a:prstGeom prst="rect">
              <a:avLst/>
            </a:prstGeom>
            <a:noFill/>
            <a:ln>
              <a:noFill/>
            </a:ln>
            <a:effectLst>
              <a:outerShdw blurRad="114300" dir="600000" algn="ctr" rotWithShape="0">
                <a:schemeClr val="bg2">
                  <a:alpha val="3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him_right"/>
          <p:cNvSpPr/>
          <p:nvPr/>
        </p:nvSpPr>
        <p:spPr>
          <a:xfrm>
            <a:off x="9296400" y="152400"/>
            <a:ext cx="1295400" cy="655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8" name="shim_left"/>
          <p:cNvSpPr/>
          <p:nvPr/>
        </p:nvSpPr>
        <p:spPr>
          <a:xfrm>
            <a:off x="-1447800" y="152400"/>
            <a:ext cx="1295400" cy="6556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1"/>
            <a:ext cx="7924800" cy="1597900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49274"/>
            <a:ext cx="7924800" cy="1141476"/>
          </a:xfrm>
        </p:spPr>
        <p:txBody>
          <a:bodyPr anchor="t">
            <a:normAutofit/>
          </a:bodyPr>
          <a:lstStyle>
            <a:lvl1pPr marL="0" indent="0" algn="ctr">
              <a:spcBef>
                <a:spcPts val="60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7F81-B8BE-4294-BB38-1B7161D526DE}" type="datetimeFigureOut">
              <a:rPr lang="en-US"/>
              <a:t>3/29/2020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0BD4-378F-4EBE-85FD-93939228F85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0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ch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40990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4</a:t>
            </a:r>
            <a:r>
              <a:rPr sz="1300" b="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February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3" name="TextBox 1792"/>
          <p:cNvSpPr txBox="1"/>
          <p:nvPr/>
        </p:nvSpPr>
        <p:spPr>
          <a:xfrm>
            <a:off x="1786756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25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4" name="TextBox 1793"/>
          <p:cNvSpPr txBox="1"/>
          <p:nvPr/>
        </p:nvSpPr>
        <p:spPr>
          <a:xfrm>
            <a:off x="319251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26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5" name="TextBox 1794"/>
          <p:cNvSpPr txBox="1"/>
          <p:nvPr/>
        </p:nvSpPr>
        <p:spPr>
          <a:xfrm>
            <a:off x="457199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27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6" name="TextBox 1795"/>
          <p:cNvSpPr txBox="1"/>
          <p:nvPr/>
        </p:nvSpPr>
        <p:spPr>
          <a:xfrm>
            <a:off x="5972502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28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7" name="TextBox 1796"/>
          <p:cNvSpPr txBox="1"/>
          <p:nvPr/>
        </p:nvSpPr>
        <p:spPr>
          <a:xfrm>
            <a:off x="7369175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tx1"/>
                </a:solidFill>
              </a:rPr>
              <a:t>1/2 </a:t>
            </a:r>
            <a:r>
              <a:rPr lang="en-US" sz="1300" b="0" dirty="0">
                <a:solidFill>
                  <a:schemeClr val="tx1"/>
                </a:solidFill>
              </a:rPr>
              <a:t>March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798" name="TextBox 1797"/>
          <p:cNvSpPr txBox="1"/>
          <p:nvPr/>
        </p:nvSpPr>
        <p:spPr>
          <a:xfrm>
            <a:off x="409911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99" name="TextBox 1798"/>
          <p:cNvSpPr txBox="1"/>
          <p:nvPr/>
        </p:nvSpPr>
        <p:spPr>
          <a:xfrm>
            <a:off x="1786756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00" name="TextBox 1799"/>
          <p:cNvSpPr txBox="1"/>
          <p:nvPr/>
        </p:nvSpPr>
        <p:spPr>
          <a:xfrm>
            <a:off x="319251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01" name="TextBox 1800"/>
          <p:cNvSpPr txBox="1"/>
          <p:nvPr/>
        </p:nvSpPr>
        <p:spPr>
          <a:xfrm>
            <a:off x="457199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02" name="TextBox 1801"/>
          <p:cNvSpPr txBox="1"/>
          <p:nvPr/>
        </p:nvSpPr>
        <p:spPr>
          <a:xfrm>
            <a:off x="5972502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03" name="TextBox 1802"/>
          <p:cNvSpPr txBox="1"/>
          <p:nvPr/>
        </p:nvSpPr>
        <p:spPr>
          <a:xfrm>
            <a:off x="7369175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8/9</a:t>
            </a:r>
          </a:p>
        </p:txBody>
      </p:sp>
      <p:sp>
        <p:nvSpPr>
          <p:cNvPr id="1804" name="TextBox 1803"/>
          <p:cNvSpPr txBox="1"/>
          <p:nvPr/>
        </p:nvSpPr>
        <p:spPr>
          <a:xfrm>
            <a:off x="409911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05" name="TextBox 1804"/>
          <p:cNvSpPr txBox="1"/>
          <p:nvPr/>
        </p:nvSpPr>
        <p:spPr>
          <a:xfrm>
            <a:off x="1786756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806" name="TextBox 1805"/>
          <p:cNvSpPr txBox="1"/>
          <p:nvPr/>
        </p:nvSpPr>
        <p:spPr>
          <a:xfrm>
            <a:off x="319251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07" name="TextBox 1806"/>
          <p:cNvSpPr txBox="1"/>
          <p:nvPr/>
        </p:nvSpPr>
        <p:spPr>
          <a:xfrm>
            <a:off x="457199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808" name="TextBox 1807"/>
          <p:cNvSpPr txBox="1"/>
          <p:nvPr/>
        </p:nvSpPr>
        <p:spPr>
          <a:xfrm>
            <a:off x="5972502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09" name="TextBox 1808"/>
          <p:cNvSpPr txBox="1"/>
          <p:nvPr/>
        </p:nvSpPr>
        <p:spPr>
          <a:xfrm>
            <a:off x="7369175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15/16</a:t>
            </a:r>
          </a:p>
        </p:txBody>
      </p:sp>
      <p:sp>
        <p:nvSpPr>
          <p:cNvPr id="1810" name="TextBox 1809"/>
          <p:cNvSpPr txBox="1"/>
          <p:nvPr/>
        </p:nvSpPr>
        <p:spPr>
          <a:xfrm>
            <a:off x="409911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811" name="TextBox 1810"/>
          <p:cNvSpPr txBox="1"/>
          <p:nvPr/>
        </p:nvSpPr>
        <p:spPr>
          <a:xfrm>
            <a:off x="1786756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812" name="TextBox 1811"/>
          <p:cNvSpPr txBox="1"/>
          <p:nvPr/>
        </p:nvSpPr>
        <p:spPr>
          <a:xfrm>
            <a:off x="319251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813" name="TextBox 1812"/>
          <p:cNvSpPr txBox="1"/>
          <p:nvPr/>
        </p:nvSpPr>
        <p:spPr>
          <a:xfrm>
            <a:off x="457199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14" name="TextBox 1813"/>
          <p:cNvSpPr txBox="1"/>
          <p:nvPr/>
        </p:nvSpPr>
        <p:spPr>
          <a:xfrm>
            <a:off x="5972502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815" name="TextBox 1814"/>
          <p:cNvSpPr txBox="1"/>
          <p:nvPr/>
        </p:nvSpPr>
        <p:spPr>
          <a:xfrm>
            <a:off x="7369175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22/23</a:t>
            </a:r>
          </a:p>
        </p:txBody>
      </p:sp>
      <p:sp>
        <p:nvSpPr>
          <p:cNvPr id="1816" name="TextBox 1815"/>
          <p:cNvSpPr txBox="1"/>
          <p:nvPr/>
        </p:nvSpPr>
        <p:spPr>
          <a:xfrm>
            <a:off x="409911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817" name="TextBox 1816"/>
          <p:cNvSpPr txBox="1"/>
          <p:nvPr/>
        </p:nvSpPr>
        <p:spPr>
          <a:xfrm>
            <a:off x="1786756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818" name="TextBox 1817"/>
          <p:cNvSpPr txBox="1"/>
          <p:nvPr/>
        </p:nvSpPr>
        <p:spPr>
          <a:xfrm>
            <a:off x="319251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819" name="TextBox 1818"/>
          <p:cNvSpPr txBox="1"/>
          <p:nvPr/>
        </p:nvSpPr>
        <p:spPr>
          <a:xfrm>
            <a:off x="457199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820" name="TextBox 1819"/>
          <p:cNvSpPr txBox="1"/>
          <p:nvPr/>
        </p:nvSpPr>
        <p:spPr>
          <a:xfrm>
            <a:off x="5972502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821" name="TextBox 1820"/>
          <p:cNvSpPr txBox="1"/>
          <p:nvPr/>
        </p:nvSpPr>
        <p:spPr>
          <a:xfrm>
            <a:off x="7369175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29/30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28" name="TextBox 1827"/>
          <p:cNvSpPr txBox="1"/>
          <p:nvPr/>
        </p:nvSpPr>
        <p:spPr>
          <a:xfrm>
            <a:off x="358775" y="152400"/>
            <a:ext cx="8382000" cy="69904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lang="en-US" sz="3600" b="0" dirty="0">
                <a:solidFill>
                  <a:schemeClr val="accent1"/>
                </a:solidFill>
              </a:rPr>
              <a:t>march</a:t>
            </a:r>
            <a:endParaRPr sz="3600" b="0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9911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31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86756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1 April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92520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2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999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3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72502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4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69175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5/6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319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86756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18211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71999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97250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37920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319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86756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18211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1999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597250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737920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319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86756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8211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71999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97250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37920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319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86756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18211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71999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97250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737920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19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86756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8211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571999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97250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737920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319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786756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8211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71999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597250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737920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EC93A36-1BCE-4989-A484-BB2F32BA08F5}" type="datetimeFigureOut">
              <a:rPr lang="en-US"/>
              <a:pPr/>
              <a:t>3/29/2020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  <p:sp>
        <p:nvSpPr>
          <p:cNvPr id="78" name="TextBox 77"/>
          <p:cNvSpPr txBox="1"/>
          <p:nvPr userDrawn="1"/>
        </p:nvSpPr>
        <p:spPr>
          <a:xfrm>
            <a:off x="7708506" y="423787"/>
            <a:ext cx="101425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sz="2400" dirty="0">
                <a:solidFill>
                  <a:schemeClr val="accent1"/>
                </a:solidFill>
              </a:rPr>
              <a:t>201</a:t>
            </a:r>
            <a:r>
              <a:rPr lang="en-US" sz="2400" dirty="0">
                <a:solidFill>
                  <a:schemeClr val="accent1"/>
                </a:solidFill>
              </a:rPr>
              <a:t>4</a:t>
            </a:r>
            <a:endParaRPr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ril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40990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bg2">
                    <a:lumMod val="90000"/>
                  </a:schemeClr>
                </a:solidFill>
              </a:rPr>
              <a:t>31 </a:t>
            </a:r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March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3" name="TextBox 1792"/>
          <p:cNvSpPr txBox="1"/>
          <p:nvPr/>
        </p:nvSpPr>
        <p:spPr>
          <a:xfrm>
            <a:off x="1786756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tx1"/>
                </a:solidFill>
              </a:rPr>
              <a:t>1 </a:t>
            </a:r>
            <a:r>
              <a:rPr lang="en-US" sz="1300" b="0" dirty="0">
                <a:solidFill>
                  <a:schemeClr val="tx1"/>
                </a:solidFill>
              </a:rPr>
              <a:t>April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794" name="TextBox 1793"/>
          <p:cNvSpPr txBox="1"/>
          <p:nvPr/>
        </p:nvSpPr>
        <p:spPr>
          <a:xfrm>
            <a:off x="319251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5" name="TextBox 1794"/>
          <p:cNvSpPr txBox="1"/>
          <p:nvPr/>
        </p:nvSpPr>
        <p:spPr>
          <a:xfrm>
            <a:off x="457199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96" name="TextBox 1795"/>
          <p:cNvSpPr txBox="1"/>
          <p:nvPr/>
        </p:nvSpPr>
        <p:spPr>
          <a:xfrm>
            <a:off x="5972502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97" name="TextBox 1796"/>
          <p:cNvSpPr txBox="1"/>
          <p:nvPr/>
        </p:nvSpPr>
        <p:spPr>
          <a:xfrm>
            <a:off x="7369175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5/6</a:t>
            </a:r>
          </a:p>
        </p:txBody>
      </p:sp>
      <p:sp>
        <p:nvSpPr>
          <p:cNvPr id="1798" name="TextBox 1797"/>
          <p:cNvSpPr txBox="1"/>
          <p:nvPr/>
        </p:nvSpPr>
        <p:spPr>
          <a:xfrm>
            <a:off x="409911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99" name="TextBox 1798"/>
          <p:cNvSpPr txBox="1"/>
          <p:nvPr/>
        </p:nvSpPr>
        <p:spPr>
          <a:xfrm>
            <a:off x="1786756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00" name="TextBox 1799"/>
          <p:cNvSpPr txBox="1"/>
          <p:nvPr/>
        </p:nvSpPr>
        <p:spPr>
          <a:xfrm>
            <a:off x="319251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01" name="TextBox 1800"/>
          <p:cNvSpPr txBox="1"/>
          <p:nvPr/>
        </p:nvSpPr>
        <p:spPr>
          <a:xfrm>
            <a:off x="457199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02" name="TextBox 1801"/>
          <p:cNvSpPr txBox="1"/>
          <p:nvPr/>
        </p:nvSpPr>
        <p:spPr>
          <a:xfrm>
            <a:off x="5972502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803" name="TextBox 1802"/>
          <p:cNvSpPr txBox="1"/>
          <p:nvPr/>
        </p:nvSpPr>
        <p:spPr>
          <a:xfrm>
            <a:off x="7369175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12/13</a:t>
            </a:r>
          </a:p>
        </p:txBody>
      </p:sp>
      <p:sp>
        <p:nvSpPr>
          <p:cNvPr id="1804" name="TextBox 1803"/>
          <p:cNvSpPr txBox="1"/>
          <p:nvPr/>
        </p:nvSpPr>
        <p:spPr>
          <a:xfrm>
            <a:off x="409911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05" name="TextBox 1804"/>
          <p:cNvSpPr txBox="1"/>
          <p:nvPr/>
        </p:nvSpPr>
        <p:spPr>
          <a:xfrm>
            <a:off x="1786756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06" name="TextBox 1805"/>
          <p:cNvSpPr txBox="1"/>
          <p:nvPr/>
        </p:nvSpPr>
        <p:spPr>
          <a:xfrm>
            <a:off x="319251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807" name="TextBox 1806"/>
          <p:cNvSpPr txBox="1"/>
          <p:nvPr/>
        </p:nvSpPr>
        <p:spPr>
          <a:xfrm>
            <a:off x="457199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808" name="TextBox 1807"/>
          <p:cNvSpPr txBox="1"/>
          <p:nvPr/>
        </p:nvSpPr>
        <p:spPr>
          <a:xfrm>
            <a:off x="5972502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809" name="TextBox 1808"/>
          <p:cNvSpPr txBox="1"/>
          <p:nvPr/>
        </p:nvSpPr>
        <p:spPr>
          <a:xfrm>
            <a:off x="7369175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19/20</a:t>
            </a:r>
          </a:p>
        </p:txBody>
      </p:sp>
      <p:sp>
        <p:nvSpPr>
          <p:cNvPr id="1810" name="TextBox 1809"/>
          <p:cNvSpPr txBox="1"/>
          <p:nvPr/>
        </p:nvSpPr>
        <p:spPr>
          <a:xfrm>
            <a:off x="409911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811" name="TextBox 1810"/>
          <p:cNvSpPr txBox="1"/>
          <p:nvPr/>
        </p:nvSpPr>
        <p:spPr>
          <a:xfrm>
            <a:off x="1786756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812" name="TextBox 1811"/>
          <p:cNvSpPr txBox="1"/>
          <p:nvPr/>
        </p:nvSpPr>
        <p:spPr>
          <a:xfrm>
            <a:off x="319251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13" name="TextBox 1812"/>
          <p:cNvSpPr txBox="1"/>
          <p:nvPr/>
        </p:nvSpPr>
        <p:spPr>
          <a:xfrm>
            <a:off x="457199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814" name="TextBox 1813"/>
          <p:cNvSpPr txBox="1"/>
          <p:nvPr/>
        </p:nvSpPr>
        <p:spPr>
          <a:xfrm>
            <a:off x="5972502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815" name="TextBox 1814"/>
          <p:cNvSpPr txBox="1"/>
          <p:nvPr/>
        </p:nvSpPr>
        <p:spPr>
          <a:xfrm>
            <a:off x="7369175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26/27</a:t>
            </a:r>
          </a:p>
        </p:txBody>
      </p:sp>
      <p:sp>
        <p:nvSpPr>
          <p:cNvPr id="1816" name="TextBox 1815"/>
          <p:cNvSpPr txBox="1"/>
          <p:nvPr/>
        </p:nvSpPr>
        <p:spPr>
          <a:xfrm>
            <a:off x="409911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817" name="TextBox 1816"/>
          <p:cNvSpPr txBox="1"/>
          <p:nvPr/>
        </p:nvSpPr>
        <p:spPr>
          <a:xfrm>
            <a:off x="1786756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818" name="TextBox 1817"/>
          <p:cNvSpPr txBox="1"/>
          <p:nvPr/>
        </p:nvSpPr>
        <p:spPr>
          <a:xfrm>
            <a:off x="319251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819" name="TextBox 1818"/>
          <p:cNvSpPr txBox="1"/>
          <p:nvPr/>
        </p:nvSpPr>
        <p:spPr>
          <a:xfrm>
            <a:off x="457199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1 May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0" name="TextBox 1819"/>
          <p:cNvSpPr txBox="1"/>
          <p:nvPr/>
        </p:nvSpPr>
        <p:spPr>
          <a:xfrm>
            <a:off x="5972502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2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1" name="TextBox 1820"/>
          <p:cNvSpPr txBox="1"/>
          <p:nvPr/>
        </p:nvSpPr>
        <p:spPr>
          <a:xfrm>
            <a:off x="7369175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3/4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2" name="TextBox 1821"/>
          <p:cNvSpPr txBox="1"/>
          <p:nvPr/>
        </p:nvSpPr>
        <p:spPr>
          <a:xfrm>
            <a:off x="409911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5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3" name="TextBox 1822"/>
          <p:cNvSpPr txBox="1"/>
          <p:nvPr/>
        </p:nvSpPr>
        <p:spPr>
          <a:xfrm>
            <a:off x="1786756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6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4" name="TextBox 1823"/>
          <p:cNvSpPr txBox="1"/>
          <p:nvPr/>
        </p:nvSpPr>
        <p:spPr>
          <a:xfrm>
            <a:off x="3192520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7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5" name="TextBox 1824"/>
          <p:cNvSpPr txBox="1"/>
          <p:nvPr/>
        </p:nvSpPr>
        <p:spPr>
          <a:xfrm>
            <a:off x="4571999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8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6" name="TextBox 1825"/>
          <p:cNvSpPr txBox="1"/>
          <p:nvPr/>
        </p:nvSpPr>
        <p:spPr>
          <a:xfrm>
            <a:off x="5972502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9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7" name="TextBox 1826"/>
          <p:cNvSpPr txBox="1"/>
          <p:nvPr/>
        </p:nvSpPr>
        <p:spPr>
          <a:xfrm>
            <a:off x="7369175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10/11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8" name="TextBox 1827"/>
          <p:cNvSpPr txBox="1"/>
          <p:nvPr/>
        </p:nvSpPr>
        <p:spPr>
          <a:xfrm>
            <a:off x="358775" y="152400"/>
            <a:ext cx="8382000" cy="69904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lang="en-US" sz="3600" b="0" dirty="0" err="1">
                <a:solidFill>
                  <a:schemeClr val="accent1"/>
                </a:solidFill>
              </a:rPr>
              <a:t>april</a:t>
            </a:r>
            <a:endParaRPr sz="3600" b="0" dirty="0">
              <a:solidFill>
                <a:schemeClr val="accent1"/>
              </a:solidFill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319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83080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18211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8292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976051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37920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319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83080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18211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8292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5976051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737920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319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83080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8211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8292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976051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37920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319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83080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18211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8292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976051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737920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19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83080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8211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58292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976051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737920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319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783080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8211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8292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5976051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737920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EC93A36-1BCE-4989-A484-BB2F32BA08F5}" type="datetimeFigureOut">
              <a:rPr lang="en-US"/>
              <a:pPr/>
              <a:t>3/29/2020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  <p:sp>
        <p:nvSpPr>
          <p:cNvPr id="78" name="TextBox 77"/>
          <p:cNvSpPr txBox="1"/>
          <p:nvPr userDrawn="1"/>
        </p:nvSpPr>
        <p:spPr>
          <a:xfrm>
            <a:off x="7708506" y="423787"/>
            <a:ext cx="101425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sz="2400" dirty="0">
                <a:solidFill>
                  <a:schemeClr val="accent1"/>
                </a:solidFill>
              </a:rPr>
              <a:t>201</a:t>
            </a:r>
            <a:r>
              <a:rPr lang="en-US" sz="2400" dirty="0">
                <a:solidFill>
                  <a:schemeClr val="accent1"/>
                </a:solidFill>
              </a:rPr>
              <a:t>4</a:t>
            </a:r>
            <a:endParaRPr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y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40990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8</a:t>
            </a:r>
            <a:r>
              <a:rPr sz="1300" b="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April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3" name="TextBox 1792"/>
          <p:cNvSpPr txBox="1"/>
          <p:nvPr/>
        </p:nvSpPr>
        <p:spPr>
          <a:xfrm>
            <a:off x="1786756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29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4" name="TextBox 1793"/>
          <p:cNvSpPr txBox="1"/>
          <p:nvPr/>
        </p:nvSpPr>
        <p:spPr>
          <a:xfrm>
            <a:off x="319251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30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5" name="TextBox 1794"/>
          <p:cNvSpPr txBox="1"/>
          <p:nvPr/>
        </p:nvSpPr>
        <p:spPr>
          <a:xfrm>
            <a:off x="457199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tx1"/>
                </a:solidFill>
              </a:rPr>
              <a:t>1 </a:t>
            </a:r>
            <a:r>
              <a:rPr lang="en-US" sz="1300" b="0" dirty="0">
                <a:solidFill>
                  <a:schemeClr val="tx1"/>
                </a:solidFill>
              </a:rPr>
              <a:t>May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796" name="TextBox 1795"/>
          <p:cNvSpPr txBox="1"/>
          <p:nvPr/>
        </p:nvSpPr>
        <p:spPr>
          <a:xfrm>
            <a:off x="5972502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7" name="TextBox 1796"/>
          <p:cNvSpPr txBox="1"/>
          <p:nvPr/>
        </p:nvSpPr>
        <p:spPr>
          <a:xfrm>
            <a:off x="7369175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3/4</a:t>
            </a:r>
          </a:p>
        </p:txBody>
      </p:sp>
      <p:sp>
        <p:nvSpPr>
          <p:cNvPr id="1798" name="TextBox 1797"/>
          <p:cNvSpPr txBox="1"/>
          <p:nvPr/>
        </p:nvSpPr>
        <p:spPr>
          <a:xfrm>
            <a:off x="409911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99" name="TextBox 1798"/>
          <p:cNvSpPr txBox="1"/>
          <p:nvPr/>
        </p:nvSpPr>
        <p:spPr>
          <a:xfrm>
            <a:off x="1786756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00" name="TextBox 1799"/>
          <p:cNvSpPr txBox="1"/>
          <p:nvPr/>
        </p:nvSpPr>
        <p:spPr>
          <a:xfrm>
            <a:off x="319251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01" name="TextBox 1800"/>
          <p:cNvSpPr txBox="1"/>
          <p:nvPr/>
        </p:nvSpPr>
        <p:spPr>
          <a:xfrm>
            <a:off x="457199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02" name="TextBox 1801"/>
          <p:cNvSpPr txBox="1"/>
          <p:nvPr/>
        </p:nvSpPr>
        <p:spPr>
          <a:xfrm>
            <a:off x="5972502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03" name="TextBox 1802"/>
          <p:cNvSpPr txBox="1"/>
          <p:nvPr/>
        </p:nvSpPr>
        <p:spPr>
          <a:xfrm>
            <a:off x="7369175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10/11</a:t>
            </a:r>
          </a:p>
        </p:txBody>
      </p:sp>
      <p:sp>
        <p:nvSpPr>
          <p:cNvPr id="1804" name="TextBox 1803"/>
          <p:cNvSpPr txBox="1"/>
          <p:nvPr/>
        </p:nvSpPr>
        <p:spPr>
          <a:xfrm>
            <a:off x="409911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05" name="TextBox 1804"/>
          <p:cNvSpPr txBox="1"/>
          <p:nvPr/>
        </p:nvSpPr>
        <p:spPr>
          <a:xfrm>
            <a:off x="1786756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806" name="TextBox 1805"/>
          <p:cNvSpPr txBox="1"/>
          <p:nvPr/>
        </p:nvSpPr>
        <p:spPr>
          <a:xfrm>
            <a:off x="319251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07" name="TextBox 1806"/>
          <p:cNvSpPr txBox="1"/>
          <p:nvPr/>
        </p:nvSpPr>
        <p:spPr>
          <a:xfrm>
            <a:off x="457199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08" name="TextBox 1807"/>
          <p:cNvSpPr txBox="1"/>
          <p:nvPr/>
        </p:nvSpPr>
        <p:spPr>
          <a:xfrm>
            <a:off x="5972502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809" name="TextBox 1808"/>
          <p:cNvSpPr txBox="1"/>
          <p:nvPr/>
        </p:nvSpPr>
        <p:spPr>
          <a:xfrm>
            <a:off x="7369175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17/18</a:t>
            </a:r>
          </a:p>
        </p:txBody>
      </p:sp>
      <p:sp>
        <p:nvSpPr>
          <p:cNvPr id="1810" name="TextBox 1809"/>
          <p:cNvSpPr txBox="1"/>
          <p:nvPr/>
        </p:nvSpPr>
        <p:spPr>
          <a:xfrm>
            <a:off x="409911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811" name="TextBox 1810"/>
          <p:cNvSpPr txBox="1"/>
          <p:nvPr/>
        </p:nvSpPr>
        <p:spPr>
          <a:xfrm>
            <a:off x="1786756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12" name="TextBox 1811"/>
          <p:cNvSpPr txBox="1"/>
          <p:nvPr/>
        </p:nvSpPr>
        <p:spPr>
          <a:xfrm>
            <a:off x="319251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813" name="TextBox 1812"/>
          <p:cNvSpPr txBox="1"/>
          <p:nvPr/>
        </p:nvSpPr>
        <p:spPr>
          <a:xfrm>
            <a:off x="457199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814" name="TextBox 1813"/>
          <p:cNvSpPr txBox="1"/>
          <p:nvPr/>
        </p:nvSpPr>
        <p:spPr>
          <a:xfrm>
            <a:off x="5972502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15" name="TextBox 1814"/>
          <p:cNvSpPr txBox="1"/>
          <p:nvPr/>
        </p:nvSpPr>
        <p:spPr>
          <a:xfrm>
            <a:off x="7369175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24/25</a:t>
            </a:r>
          </a:p>
        </p:txBody>
      </p:sp>
      <p:sp>
        <p:nvSpPr>
          <p:cNvPr id="1816" name="TextBox 1815"/>
          <p:cNvSpPr txBox="1"/>
          <p:nvPr/>
        </p:nvSpPr>
        <p:spPr>
          <a:xfrm>
            <a:off x="409911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817" name="TextBox 1816"/>
          <p:cNvSpPr txBox="1"/>
          <p:nvPr/>
        </p:nvSpPr>
        <p:spPr>
          <a:xfrm>
            <a:off x="1786756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818" name="TextBox 1817"/>
          <p:cNvSpPr txBox="1"/>
          <p:nvPr/>
        </p:nvSpPr>
        <p:spPr>
          <a:xfrm>
            <a:off x="319251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819" name="TextBox 1818"/>
          <p:cNvSpPr txBox="1"/>
          <p:nvPr/>
        </p:nvSpPr>
        <p:spPr>
          <a:xfrm>
            <a:off x="457199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820" name="TextBox 1819"/>
          <p:cNvSpPr txBox="1"/>
          <p:nvPr/>
        </p:nvSpPr>
        <p:spPr>
          <a:xfrm>
            <a:off x="5972502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821" name="TextBox 1820"/>
          <p:cNvSpPr txBox="1"/>
          <p:nvPr/>
        </p:nvSpPr>
        <p:spPr>
          <a:xfrm>
            <a:off x="7369175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tx1"/>
                </a:solidFill>
              </a:rPr>
              <a:t>31</a:t>
            </a:r>
            <a:r>
              <a:rPr sz="1300" b="0" dirty="0">
                <a:solidFill>
                  <a:schemeClr val="bg2">
                    <a:lumMod val="90000"/>
                  </a:schemeClr>
                </a:solidFill>
              </a:rPr>
              <a:t>/1 </a:t>
            </a:r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June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8" name="TextBox 1827"/>
          <p:cNvSpPr txBox="1"/>
          <p:nvPr/>
        </p:nvSpPr>
        <p:spPr>
          <a:xfrm>
            <a:off x="358775" y="152400"/>
            <a:ext cx="8382000" cy="69904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lang="en-US" sz="3600" b="0" dirty="0">
                <a:solidFill>
                  <a:schemeClr val="accent1"/>
                </a:solidFill>
              </a:rPr>
              <a:t>may</a:t>
            </a:r>
            <a:endParaRPr sz="3600" b="0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9911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786756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92520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71999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972502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369175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7/8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319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83080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18211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8292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976051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37920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319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83080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18211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8292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5976051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737920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319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83080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8211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8292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976051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37920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319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83080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18211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8292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976051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737920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19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83080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8211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58292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976051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737920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319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783080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8211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8292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5976051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737920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EC93A36-1BCE-4989-A484-BB2F32BA08F5}" type="datetimeFigureOut">
              <a:rPr lang="en-US"/>
              <a:pPr/>
              <a:t>3/29/2020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  <p:sp>
        <p:nvSpPr>
          <p:cNvPr id="78" name="TextBox 77"/>
          <p:cNvSpPr txBox="1"/>
          <p:nvPr userDrawn="1"/>
        </p:nvSpPr>
        <p:spPr>
          <a:xfrm>
            <a:off x="7708506" y="423787"/>
            <a:ext cx="101425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sz="2400" dirty="0">
                <a:solidFill>
                  <a:schemeClr val="accent1"/>
                </a:solidFill>
              </a:rPr>
              <a:t>201</a:t>
            </a:r>
            <a:r>
              <a:rPr lang="en-US" sz="2400" dirty="0">
                <a:solidFill>
                  <a:schemeClr val="accent1"/>
                </a:solidFill>
              </a:rPr>
              <a:t>4</a:t>
            </a:r>
            <a:endParaRPr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9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ne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40990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bg2">
                    <a:lumMod val="90000"/>
                  </a:schemeClr>
                </a:solidFill>
              </a:rPr>
              <a:t>26 </a:t>
            </a:r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May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3" name="TextBox 1792"/>
          <p:cNvSpPr txBox="1"/>
          <p:nvPr/>
        </p:nvSpPr>
        <p:spPr>
          <a:xfrm>
            <a:off x="1786756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27</a:t>
            </a:r>
          </a:p>
        </p:txBody>
      </p:sp>
      <p:sp>
        <p:nvSpPr>
          <p:cNvPr id="1794" name="TextBox 1793"/>
          <p:cNvSpPr txBox="1"/>
          <p:nvPr/>
        </p:nvSpPr>
        <p:spPr>
          <a:xfrm>
            <a:off x="319251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28</a:t>
            </a:r>
          </a:p>
        </p:txBody>
      </p:sp>
      <p:sp>
        <p:nvSpPr>
          <p:cNvPr id="1795" name="TextBox 1794"/>
          <p:cNvSpPr txBox="1"/>
          <p:nvPr/>
        </p:nvSpPr>
        <p:spPr>
          <a:xfrm>
            <a:off x="457199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29</a:t>
            </a:r>
          </a:p>
        </p:txBody>
      </p:sp>
      <p:sp>
        <p:nvSpPr>
          <p:cNvPr id="1796" name="TextBox 1795"/>
          <p:cNvSpPr txBox="1"/>
          <p:nvPr/>
        </p:nvSpPr>
        <p:spPr>
          <a:xfrm>
            <a:off x="5972502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30</a:t>
            </a:r>
          </a:p>
        </p:txBody>
      </p:sp>
      <p:sp>
        <p:nvSpPr>
          <p:cNvPr id="1797" name="TextBox 1796"/>
          <p:cNvSpPr txBox="1"/>
          <p:nvPr/>
        </p:nvSpPr>
        <p:spPr>
          <a:xfrm>
            <a:off x="7369175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bg2">
                    <a:lumMod val="90000"/>
                  </a:schemeClr>
                </a:solidFill>
              </a:rPr>
              <a:t>31</a:t>
            </a:r>
            <a:r>
              <a:rPr sz="1300" b="0" dirty="0">
                <a:solidFill>
                  <a:schemeClr val="tx1"/>
                </a:solidFill>
              </a:rPr>
              <a:t>/1 </a:t>
            </a:r>
            <a:r>
              <a:rPr lang="en-US" sz="1300" b="0" dirty="0">
                <a:solidFill>
                  <a:schemeClr val="tx1"/>
                </a:solidFill>
              </a:rPr>
              <a:t>June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798" name="TextBox 1797"/>
          <p:cNvSpPr txBox="1"/>
          <p:nvPr/>
        </p:nvSpPr>
        <p:spPr>
          <a:xfrm>
            <a:off x="409911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9" name="TextBox 1798"/>
          <p:cNvSpPr txBox="1"/>
          <p:nvPr/>
        </p:nvSpPr>
        <p:spPr>
          <a:xfrm>
            <a:off x="1786756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00" name="TextBox 1799"/>
          <p:cNvSpPr txBox="1"/>
          <p:nvPr/>
        </p:nvSpPr>
        <p:spPr>
          <a:xfrm>
            <a:off x="319251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01" name="TextBox 1800"/>
          <p:cNvSpPr txBox="1"/>
          <p:nvPr/>
        </p:nvSpPr>
        <p:spPr>
          <a:xfrm>
            <a:off x="457199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02" name="TextBox 1801"/>
          <p:cNvSpPr txBox="1"/>
          <p:nvPr/>
        </p:nvSpPr>
        <p:spPr>
          <a:xfrm>
            <a:off x="5972502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03" name="TextBox 1802"/>
          <p:cNvSpPr txBox="1"/>
          <p:nvPr/>
        </p:nvSpPr>
        <p:spPr>
          <a:xfrm>
            <a:off x="7369175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7/8</a:t>
            </a:r>
          </a:p>
        </p:txBody>
      </p:sp>
      <p:sp>
        <p:nvSpPr>
          <p:cNvPr id="1804" name="TextBox 1803"/>
          <p:cNvSpPr txBox="1"/>
          <p:nvPr/>
        </p:nvSpPr>
        <p:spPr>
          <a:xfrm>
            <a:off x="409911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05" name="TextBox 1804"/>
          <p:cNvSpPr txBox="1"/>
          <p:nvPr/>
        </p:nvSpPr>
        <p:spPr>
          <a:xfrm>
            <a:off x="1786756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06" name="TextBox 1805"/>
          <p:cNvSpPr txBox="1"/>
          <p:nvPr/>
        </p:nvSpPr>
        <p:spPr>
          <a:xfrm>
            <a:off x="319251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807" name="TextBox 1806"/>
          <p:cNvSpPr txBox="1"/>
          <p:nvPr/>
        </p:nvSpPr>
        <p:spPr>
          <a:xfrm>
            <a:off x="457199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08" name="TextBox 1807"/>
          <p:cNvSpPr txBox="1"/>
          <p:nvPr/>
        </p:nvSpPr>
        <p:spPr>
          <a:xfrm>
            <a:off x="5972502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809" name="TextBox 1808"/>
          <p:cNvSpPr txBox="1"/>
          <p:nvPr/>
        </p:nvSpPr>
        <p:spPr>
          <a:xfrm>
            <a:off x="7369175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14/15</a:t>
            </a:r>
          </a:p>
        </p:txBody>
      </p:sp>
      <p:sp>
        <p:nvSpPr>
          <p:cNvPr id="1810" name="TextBox 1809"/>
          <p:cNvSpPr txBox="1"/>
          <p:nvPr/>
        </p:nvSpPr>
        <p:spPr>
          <a:xfrm>
            <a:off x="409911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811" name="TextBox 1810"/>
          <p:cNvSpPr txBox="1"/>
          <p:nvPr/>
        </p:nvSpPr>
        <p:spPr>
          <a:xfrm>
            <a:off x="1786756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812" name="TextBox 1811"/>
          <p:cNvSpPr txBox="1"/>
          <p:nvPr/>
        </p:nvSpPr>
        <p:spPr>
          <a:xfrm>
            <a:off x="319251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813" name="TextBox 1812"/>
          <p:cNvSpPr txBox="1"/>
          <p:nvPr/>
        </p:nvSpPr>
        <p:spPr>
          <a:xfrm>
            <a:off x="457199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814" name="TextBox 1813"/>
          <p:cNvSpPr txBox="1"/>
          <p:nvPr/>
        </p:nvSpPr>
        <p:spPr>
          <a:xfrm>
            <a:off x="5972502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15" name="TextBox 1814"/>
          <p:cNvSpPr txBox="1"/>
          <p:nvPr/>
        </p:nvSpPr>
        <p:spPr>
          <a:xfrm>
            <a:off x="7369175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21/22</a:t>
            </a:r>
          </a:p>
        </p:txBody>
      </p:sp>
      <p:sp>
        <p:nvSpPr>
          <p:cNvPr id="1816" name="TextBox 1815"/>
          <p:cNvSpPr txBox="1"/>
          <p:nvPr/>
        </p:nvSpPr>
        <p:spPr>
          <a:xfrm>
            <a:off x="409911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17" name="TextBox 1816"/>
          <p:cNvSpPr txBox="1"/>
          <p:nvPr/>
        </p:nvSpPr>
        <p:spPr>
          <a:xfrm>
            <a:off x="1786756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818" name="TextBox 1817"/>
          <p:cNvSpPr txBox="1"/>
          <p:nvPr/>
        </p:nvSpPr>
        <p:spPr>
          <a:xfrm>
            <a:off x="319251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819" name="TextBox 1818"/>
          <p:cNvSpPr txBox="1"/>
          <p:nvPr/>
        </p:nvSpPr>
        <p:spPr>
          <a:xfrm>
            <a:off x="457199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820" name="TextBox 1819"/>
          <p:cNvSpPr txBox="1"/>
          <p:nvPr/>
        </p:nvSpPr>
        <p:spPr>
          <a:xfrm>
            <a:off x="5972502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821" name="TextBox 1820"/>
          <p:cNvSpPr txBox="1"/>
          <p:nvPr/>
        </p:nvSpPr>
        <p:spPr>
          <a:xfrm>
            <a:off x="7369175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28/29</a:t>
            </a:r>
          </a:p>
        </p:txBody>
      </p:sp>
      <p:sp>
        <p:nvSpPr>
          <p:cNvPr id="1822" name="TextBox 1821"/>
          <p:cNvSpPr txBox="1"/>
          <p:nvPr/>
        </p:nvSpPr>
        <p:spPr>
          <a:xfrm>
            <a:off x="409911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823" name="TextBox 1822"/>
          <p:cNvSpPr txBox="1"/>
          <p:nvPr/>
        </p:nvSpPr>
        <p:spPr>
          <a:xfrm>
            <a:off x="1786756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bg2">
                    <a:lumMod val="90000"/>
                  </a:schemeClr>
                </a:solidFill>
              </a:rPr>
              <a:t>1 </a:t>
            </a:r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July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4" name="TextBox 1823"/>
          <p:cNvSpPr txBox="1"/>
          <p:nvPr/>
        </p:nvSpPr>
        <p:spPr>
          <a:xfrm>
            <a:off x="3192520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</a:t>
            </a:r>
          </a:p>
        </p:txBody>
      </p:sp>
      <p:sp>
        <p:nvSpPr>
          <p:cNvPr id="1825" name="TextBox 1824"/>
          <p:cNvSpPr txBox="1"/>
          <p:nvPr/>
        </p:nvSpPr>
        <p:spPr>
          <a:xfrm>
            <a:off x="4571999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</a:t>
            </a:r>
          </a:p>
        </p:txBody>
      </p:sp>
      <p:sp>
        <p:nvSpPr>
          <p:cNvPr id="1826" name="TextBox 1825"/>
          <p:cNvSpPr txBox="1"/>
          <p:nvPr/>
        </p:nvSpPr>
        <p:spPr>
          <a:xfrm>
            <a:off x="5972502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4</a:t>
            </a:r>
          </a:p>
        </p:txBody>
      </p:sp>
      <p:sp>
        <p:nvSpPr>
          <p:cNvPr id="1827" name="TextBox 1826"/>
          <p:cNvSpPr txBox="1"/>
          <p:nvPr/>
        </p:nvSpPr>
        <p:spPr>
          <a:xfrm>
            <a:off x="7369175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5/6</a:t>
            </a:r>
          </a:p>
        </p:txBody>
      </p:sp>
      <p:sp>
        <p:nvSpPr>
          <p:cNvPr id="1828" name="TextBox 1827"/>
          <p:cNvSpPr txBox="1"/>
          <p:nvPr/>
        </p:nvSpPr>
        <p:spPr>
          <a:xfrm>
            <a:off x="358775" y="152400"/>
            <a:ext cx="8382000" cy="69904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lang="en-US" sz="3600" b="0" dirty="0" err="1">
                <a:solidFill>
                  <a:schemeClr val="accent1"/>
                </a:solidFill>
              </a:rPr>
              <a:t>june</a:t>
            </a:r>
            <a:endParaRPr sz="3600" b="0" dirty="0">
              <a:solidFill>
                <a:schemeClr val="accent1"/>
              </a:solidFill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319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83080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18211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8292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976051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369175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319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83080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18211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8292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5976051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7369175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319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83080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8211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8292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976051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369175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319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83080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18211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8292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976051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7369175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19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83080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8211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58292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976051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7369175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319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783080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8211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8292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5976051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7369175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EC93A36-1BCE-4989-A484-BB2F32BA08F5}" type="datetimeFigureOut">
              <a:rPr lang="en-US"/>
              <a:pPr/>
              <a:t>3/29/2020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  <p:sp>
        <p:nvSpPr>
          <p:cNvPr id="78" name="TextBox 77"/>
          <p:cNvSpPr txBox="1"/>
          <p:nvPr userDrawn="1"/>
        </p:nvSpPr>
        <p:spPr>
          <a:xfrm>
            <a:off x="7708506" y="423787"/>
            <a:ext cx="101425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sz="2400" dirty="0">
                <a:solidFill>
                  <a:schemeClr val="accent1"/>
                </a:solidFill>
              </a:rPr>
              <a:t>201</a:t>
            </a:r>
            <a:r>
              <a:rPr lang="en-US" sz="2400" dirty="0">
                <a:solidFill>
                  <a:schemeClr val="accent1"/>
                </a:solidFill>
              </a:rPr>
              <a:t>4</a:t>
            </a:r>
            <a:endParaRPr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6123" y="95251"/>
            <a:ext cx="8870731" cy="6662900"/>
          </a:xfrm>
          <a:prstGeom prst="roundRect">
            <a:avLst>
              <a:gd name="adj" fmla="val 2527"/>
            </a:avLst>
          </a:prstGeom>
          <a:solidFill>
            <a:schemeClr val="bg1"/>
          </a:solidFill>
          <a:ln>
            <a:noFill/>
          </a:ln>
          <a:effectLst>
            <a:innerShdw blurRad="101600" dist="25400" dir="16200000">
              <a:prstClr val="black">
                <a:alpha val="14000"/>
              </a:prstClr>
            </a:innerShdw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right ring"/>
          <p:cNvGrpSpPr/>
          <p:nvPr/>
        </p:nvGrpSpPr>
        <p:grpSpPr>
          <a:xfrm>
            <a:off x="8701801" y="0"/>
            <a:ext cx="145110" cy="336423"/>
            <a:chOff x="8654176" y="0"/>
            <a:chExt cx="145110" cy="336423"/>
          </a:xfrm>
        </p:grpSpPr>
        <p:sp>
          <p:nvSpPr>
            <p:cNvPr id="9" name="Oval 8"/>
            <p:cNvSpPr/>
            <p:nvPr/>
          </p:nvSpPr>
          <p:spPr>
            <a:xfrm>
              <a:off x="8654176" y="1992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Picture 3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19"/>
            <a:stretch/>
          </p:blipFill>
          <p:spPr bwMode="auto">
            <a:xfrm>
              <a:off x="8655848" y="0"/>
              <a:ext cx="143438" cy="335588"/>
            </a:xfrm>
            <a:prstGeom prst="rect">
              <a:avLst/>
            </a:prstGeom>
            <a:noFill/>
            <a:ln>
              <a:noFill/>
            </a:ln>
            <a:effectLst>
              <a:outerShdw blurRad="114300" dir="600000" algn="ctr" rotWithShape="0">
                <a:schemeClr val="bg2">
                  <a:alpha val="3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eft ring"/>
          <p:cNvGrpSpPr/>
          <p:nvPr/>
        </p:nvGrpSpPr>
        <p:grpSpPr>
          <a:xfrm>
            <a:off x="301625" y="0"/>
            <a:ext cx="144654" cy="336423"/>
            <a:chOff x="349250" y="0"/>
            <a:chExt cx="144654" cy="336423"/>
          </a:xfrm>
        </p:grpSpPr>
        <p:sp>
          <p:nvSpPr>
            <p:cNvPr id="12" name="Oval 11"/>
            <p:cNvSpPr/>
            <p:nvPr/>
          </p:nvSpPr>
          <p:spPr>
            <a:xfrm>
              <a:off x="349250" y="1992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3" name="Picture 3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19"/>
            <a:stretch/>
          </p:blipFill>
          <p:spPr bwMode="auto">
            <a:xfrm>
              <a:off x="350466" y="0"/>
              <a:ext cx="143438" cy="335588"/>
            </a:xfrm>
            <a:prstGeom prst="rect">
              <a:avLst/>
            </a:prstGeom>
            <a:noFill/>
            <a:ln>
              <a:noFill/>
            </a:ln>
            <a:effectLst>
              <a:outerShdw blurRad="114300" dir="600000" algn="ctr" rotWithShape="0">
                <a:schemeClr val="bg2">
                  <a:alpha val="3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3A16-68B0-4C3C-9C15-9321178FD76C}" type="datetimeFigureOut">
              <a:rPr lang="en-US"/>
              <a:t>3/29/2020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7E0C-8F25-49B0-9FED-AD60A4CEA8B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5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6123" y="95251"/>
            <a:ext cx="8870731" cy="6662900"/>
          </a:xfrm>
          <a:prstGeom prst="roundRect">
            <a:avLst>
              <a:gd name="adj" fmla="val 2527"/>
            </a:avLst>
          </a:prstGeom>
          <a:solidFill>
            <a:schemeClr val="bg1"/>
          </a:solidFill>
          <a:ln>
            <a:noFill/>
          </a:ln>
          <a:effectLst>
            <a:innerShdw blurRad="101600" dist="25400" dir="16200000">
              <a:prstClr val="black">
                <a:alpha val="14000"/>
              </a:prstClr>
            </a:innerShdw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right ring"/>
          <p:cNvGrpSpPr/>
          <p:nvPr/>
        </p:nvGrpSpPr>
        <p:grpSpPr>
          <a:xfrm>
            <a:off x="8701801" y="0"/>
            <a:ext cx="145110" cy="336423"/>
            <a:chOff x="8654176" y="0"/>
            <a:chExt cx="145110" cy="336423"/>
          </a:xfrm>
        </p:grpSpPr>
        <p:sp>
          <p:nvSpPr>
            <p:cNvPr id="7" name="Oval 6"/>
            <p:cNvSpPr/>
            <p:nvPr/>
          </p:nvSpPr>
          <p:spPr>
            <a:xfrm>
              <a:off x="8654176" y="1992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8" name="Picture 3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19"/>
            <a:stretch/>
          </p:blipFill>
          <p:spPr bwMode="auto">
            <a:xfrm>
              <a:off x="8655848" y="0"/>
              <a:ext cx="143438" cy="335588"/>
            </a:xfrm>
            <a:prstGeom prst="rect">
              <a:avLst/>
            </a:prstGeom>
            <a:noFill/>
            <a:ln>
              <a:noFill/>
            </a:ln>
            <a:effectLst>
              <a:outerShdw blurRad="114300" dir="600000" algn="ctr" rotWithShape="0">
                <a:schemeClr val="bg2">
                  <a:alpha val="3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left ring"/>
          <p:cNvGrpSpPr/>
          <p:nvPr/>
        </p:nvGrpSpPr>
        <p:grpSpPr>
          <a:xfrm>
            <a:off x="301625" y="0"/>
            <a:ext cx="144654" cy="336423"/>
            <a:chOff x="349250" y="0"/>
            <a:chExt cx="144654" cy="336423"/>
          </a:xfrm>
        </p:grpSpPr>
        <p:sp>
          <p:nvSpPr>
            <p:cNvPr id="10" name="Oval 9"/>
            <p:cNvSpPr/>
            <p:nvPr/>
          </p:nvSpPr>
          <p:spPr>
            <a:xfrm>
              <a:off x="349250" y="1992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Picture 3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19"/>
            <a:stretch/>
          </p:blipFill>
          <p:spPr bwMode="auto">
            <a:xfrm>
              <a:off x="350466" y="0"/>
              <a:ext cx="143438" cy="335588"/>
            </a:xfrm>
            <a:prstGeom prst="rect">
              <a:avLst/>
            </a:prstGeom>
            <a:noFill/>
            <a:ln>
              <a:noFill/>
            </a:ln>
            <a:effectLst>
              <a:outerShdw blurRad="114300" dir="600000" algn="ctr" rotWithShape="0">
                <a:schemeClr val="bg2">
                  <a:alpha val="3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3A16-68B0-4C3C-9C15-9321178FD76C}" type="datetimeFigureOut">
              <a:rPr lang="en-US"/>
              <a:t>3/29/2020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7E0C-8F25-49B0-9FED-AD60A4CEA8B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1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y 2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40990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 July</a:t>
            </a:r>
          </a:p>
        </p:txBody>
      </p:sp>
      <p:sp>
        <p:nvSpPr>
          <p:cNvPr id="1793" name="TextBox 1792"/>
          <p:cNvSpPr txBox="1"/>
          <p:nvPr/>
        </p:nvSpPr>
        <p:spPr>
          <a:xfrm>
            <a:off x="1786756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4" name="TextBox 1793"/>
          <p:cNvSpPr txBox="1"/>
          <p:nvPr/>
        </p:nvSpPr>
        <p:spPr>
          <a:xfrm>
            <a:off x="319251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95" name="TextBox 1794"/>
          <p:cNvSpPr txBox="1"/>
          <p:nvPr/>
        </p:nvSpPr>
        <p:spPr>
          <a:xfrm>
            <a:off x="457199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96" name="TextBox 1795"/>
          <p:cNvSpPr txBox="1"/>
          <p:nvPr/>
        </p:nvSpPr>
        <p:spPr>
          <a:xfrm>
            <a:off x="5972502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97" name="TextBox 1796"/>
          <p:cNvSpPr txBox="1"/>
          <p:nvPr/>
        </p:nvSpPr>
        <p:spPr>
          <a:xfrm>
            <a:off x="7369175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6/7</a:t>
            </a:r>
          </a:p>
        </p:txBody>
      </p:sp>
      <p:sp>
        <p:nvSpPr>
          <p:cNvPr id="1798" name="TextBox 1797"/>
          <p:cNvSpPr txBox="1"/>
          <p:nvPr/>
        </p:nvSpPr>
        <p:spPr>
          <a:xfrm>
            <a:off x="409911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99" name="TextBox 1798"/>
          <p:cNvSpPr txBox="1"/>
          <p:nvPr/>
        </p:nvSpPr>
        <p:spPr>
          <a:xfrm>
            <a:off x="1786756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00" name="TextBox 1799"/>
          <p:cNvSpPr txBox="1"/>
          <p:nvPr/>
        </p:nvSpPr>
        <p:spPr>
          <a:xfrm>
            <a:off x="319251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01" name="TextBox 1800"/>
          <p:cNvSpPr txBox="1"/>
          <p:nvPr/>
        </p:nvSpPr>
        <p:spPr>
          <a:xfrm>
            <a:off x="457199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802" name="TextBox 1801"/>
          <p:cNvSpPr txBox="1"/>
          <p:nvPr/>
        </p:nvSpPr>
        <p:spPr>
          <a:xfrm>
            <a:off x="5972502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03" name="TextBox 1802"/>
          <p:cNvSpPr txBox="1"/>
          <p:nvPr/>
        </p:nvSpPr>
        <p:spPr>
          <a:xfrm>
            <a:off x="7369175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13/14</a:t>
            </a:r>
          </a:p>
        </p:txBody>
      </p:sp>
      <p:sp>
        <p:nvSpPr>
          <p:cNvPr id="1804" name="TextBox 1803"/>
          <p:cNvSpPr txBox="1"/>
          <p:nvPr/>
        </p:nvSpPr>
        <p:spPr>
          <a:xfrm>
            <a:off x="409911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05" name="TextBox 1804"/>
          <p:cNvSpPr txBox="1"/>
          <p:nvPr/>
        </p:nvSpPr>
        <p:spPr>
          <a:xfrm>
            <a:off x="1786756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806" name="TextBox 1805"/>
          <p:cNvSpPr txBox="1"/>
          <p:nvPr/>
        </p:nvSpPr>
        <p:spPr>
          <a:xfrm>
            <a:off x="319251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807" name="TextBox 1806"/>
          <p:cNvSpPr txBox="1"/>
          <p:nvPr/>
        </p:nvSpPr>
        <p:spPr>
          <a:xfrm>
            <a:off x="457199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808" name="TextBox 1807"/>
          <p:cNvSpPr txBox="1"/>
          <p:nvPr/>
        </p:nvSpPr>
        <p:spPr>
          <a:xfrm>
            <a:off x="5972502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809" name="TextBox 1808"/>
          <p:cNvSpPr txBox="1"/>
          <p:nvPr/>
        </p:nvSpPr>
        <p:spPr>
          <a:xfrm>
            <a:off x="7369175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20/21</a:t>
            </a:r>
          </a:p>
        </p:txBody>
      </p:sp>
      <p:sp>
        <p:nvSpPr>
          <p:cNvPr id="1810" name="TextBox 1809"/>
          <p:cNvSpPr txBox="1"/>
          <p:nvPr/>
        </p:nvSpPr>
        <p:spPr>
          <a:xfrm>
            <a:off x="409911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811" name="TextBox 1810"/>
          <p:cNvSpPr txBox="1"/>
          <p:nvPr/>
        </p:nvSpPr>
        <p:spPr>
          <a:xfrm>
            <a:off x="1786756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12" name="TextBox 1811"/>
          <p:cNvSpPr txBox="1"/>
          <p:nvPr/>
        </p:nvSpPr>
        <p:spPr>
          <a:xfrm>
            <a:off x="319251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813" name="TextBox 1812"/>
          <p:cNvSpPr txBox="1"/>
          <p:nvPr/>
        </p:nvSpPr>
        <p:spPr>
          <a:xfrm>
            <a:off x="457199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814" name="TextBox 1813"/>
          <p:cNvSpPr txBox="1"/>
          <p:nvPr/>
        </p:nvSpPr>
        <p:spPr>
          <a:xfrm>
            <a:off x="5972502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815" name="TextBox 1814"/>
          <p:cNvSpPr txBox="1"/>
          <p:nvPr/>
        </p:nvSpPr>
        <p:spPr>
          <a:xfrm>
            <a:off x="7369175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27/28</a:t>
            </a:r>
          </a:p>
        </p:txBody>
      </p:sp>
      <p:sp>
        <p:nvSpPr>
          <p:cNvPr id="1816" name="TextBox 1815"/>
          <p:cNvSpPr txBox="1"/>
          <p:nvPr/>
        </p:nvSpPr>
        <p:spPr>
          <a:xfrm>
            <a:off x="409911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817" name="TextBox 1816"/>
          <p:cNvSpPr txBox="1"/>
          <p:nvPr/>
        </p:nvSpPr>
        <p:spPr>
          <a:xfrm>
            <a:off x="1786756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818" name="TextBox 1817"/>
          <p:cNvSpPr txBox="1"/>
          <p:nvPr/>
        </p:nvSpPr>
        <p:spPr>
          <a:xfrm>
            <a:off x="319251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819" name="TextBox 1818"/>
          <p:cNvSpPr txBox="1"/>
          <p:nvPr/>
        </p:nvSpPr>
        <p:spPr>
          <a:xfrm>
            <a:off x="457199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1 August</a:t>
            </a:r>
          </a:p>
        </p:txBody>
      </p:sp>
      <p:sp>
        <p:nvSpPr>
          <p:cNvPr id="1820" name="TextBox 1819"/>
          <p:cNvSpPr txBox="1"/>
          <p:nvPr/>
        </p:nvSpPr>
        <p:spPr>
          <a:xfrm>
            <a:off x="5972502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</a:t>
            </a:r>
          </a:p>
        </p:txBody>
      </p:sp>
      <p:sp>
        <p:nvSpPr>
          <p:cNvPr id="1821" name="TextBox 1820"/>
          <p:cNvSpPr txBox="1"/>
          <p:nvPr/>
        </p:nvSpPr>
        <p:spPr>
          <a:xfrm>
            <a:off x="7369175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3/4</a:t>
            </a:r>
          </a:p>
        </p:txBody>
      </p:sp>
      <p:sp>
        <p:nvSpPr>
          <p:cNvPr id="1822" name="TextBox 1821"/>
          <p:cNvSpPr txBox="1"/>
          <p:nvPr/>
        </p:nvSpPr>
        <p:spPr>
          <a:xfrm>
            <a:off x="409911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5</a:t>
            </a:r>
          </a:p>
        </p:txBody>
      </p:sp>
      <p:sp>
        <p:nvSpPr>
          <p:cNvPr id="1823" name="TextBox 1822"/>
          <p:cNvSpPr txBox="1"/>
          <p:nvPr/>
        </p:nvSpPr>
        <p:spPr>
          <a:xfrm>
            <a:off x="1786756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6</a:t>
            </a:r>
          </a:p>
        </p:txBody>
      </p:sp>
      <p:sp>
        <p:nvSpPr>
          <p:cNvPr id="1824" name="TextBox 1823"/>
          <p:cNvSpPr txBox="1"/>
          <p:nvPr/>
        </p:nvSpPr>
        <p:spPr>
          <a:xfrm>
            <a:off x="3192520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7</a:t>
            </a:r>
          </a:p>
        </p:txBody>
      </p:sp>
      <p:sp>
        <p:nvSpPr>
          <p:cNvPr id="1825" name="TextBox 1824"/>
          <p:cNvSpPr txBox="1"/>
          <p:nvPr/>
        </p:nvSpPr>
        <p:spPr>
          <a:xfrm>
            <a:off x="4571999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8</a:t>
            </a:r>
          </a:p>
        </p:txBody>
      </p:sp>
      <p:sp>
        <p:nvSpPr>
          <p:cNvPr id="1826" name="TextBox 1825"/>
          <p:cNvSpPr txBox="1"/>
          <p:nvPr/>
        </p:nvSpPr>
        <p:spPr>
          <a:xfrm>
            <a:off x="5972502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9</a:t>
            </a:r>
          </a:p>
        </p:txBody>
      </p:sp>
      <p:sp>
        <p:nvSpPr>
          <p:cNvPr id="1827" name="TextBox 1826"/>
          <p:cNvSpPr txBox="1"/>
          <p:nvPr/>
        </p:nvSpPr>
        <p:spPr>
          <a:xfrm>
            <a:off x="7369175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10/11</a:t>
            </a:r>
          </a:p>
        </p:txBody>
      </p:sp>
      <p:sp>
        <p:nvSpPr>
          <p:cNvPr id="1828" name="TextBox 1827"/>
          <p:cNvSpPr txBox="1"/>
          <p:nvPr/>
        </p:nvSpPr>
        <p:spPr>
          <a:xfrm>
            <a:off x="358775" y="152400"/>
            <a:ext cx="8382000" cy="69904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sz="3600" b="0" dirty="0" err="1">
                <a:solidFill>
                  <a:schemeClr val="accent1"/>
                </a:solidFill>
              </a:rPr>
              <a:t>july</a:t>
            </a:r>
            <a:endParaRPr sz="3600" b="0" dirty="0">
              <a:solidFill>
                <a:schemeClr val="accent1"/>
              </a:solidFill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319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83080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18211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8292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976051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37920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319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83080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18211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8292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5976051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737920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319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83080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8211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8292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976051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37920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319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83080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18211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8292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976051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737920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19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83080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8211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58292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976051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737920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319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783080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8211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8292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5976051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737920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EC93A36-1BCE-4989-A484-BB2F32BA08F5}" type="datetimeFigureOut">
              <a:rPr lang="en-US"/>
              <a:pPr/>
              <a:t>3/29/2020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  <p:sp>
        <p:nvSpPr>
          <p:cNvPr id="78" name="TextBox 77"/>
          <p:cNvSpPr txBox="1"/>
          <p:nvPr userDrawn="1"/>
        </p:nvSpPr>
        <p:spPr>
          <a:xfrm>
            <a:off x="7708506" y="423787"/>
            <a:ext cx="101425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sz="2400" dirty="0">
                <a:solidFill>
                  <a:schemeClr val="accent1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2318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ugust 2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40990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29 July</a:t>
            </a:r>
          </a:p>
        </p:txBody>
      </p:sp>
      <p:sp>
        <p:nvSpPr>
          <p:cNvPr id="1793" name="TextBox 1792"/>
          <p:cNvSpPr txBox="1"/>
          <p:nvPr/>
        </p:nvSpPr>
        <p:spPr>
          <a:xfrm>
            <a:off x="1786756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30</a:t>
            </a:r>
          </a:p>
        </p:txBody>
      </p:sp>
      <p:sp>
        <p:nvSpPr>
          <p:cNvPr id="1794" name="TextBox 1793"/>
          <p:cNvSpPr txBox="1"/>
          <p:nvPr/>
        </p:nvSpPr>
        <p:spPr>
          <a:xfrm>
            <a:off x="319251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31</a:t>
            </a:r>
          </a:p>
        </p:txBody>
      </p:sp>
      <p:sp>
        <p:nvSpPr>
          <p:cNvPr id="1795" name="TextBox 1794"/>
          <p:cNvSpPr txBox="1"/>
          <p:nvPr/>
        </p:nvSpPr>
        <p:spPr>
          <a:xfrm>
            <a:off x="457199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 August</a:t>
            </a:r>
          </a:p>
        </p:txBody>
      </p:sp>
      <p:sp>
        <p:nvSpPr>
          <p:cNvPr id="1796" name="TextBox 1795"/>
          <p:cNvSpPr txBox="1"/>
          <p:nvPr/>
        </p:nvSpPr>
        <p:spPr>
          <a:xfrm>
            <a:off x="5972502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7" name="TextBox 1796"/>
          <p:cNvSpPr txBox="1"/>
          <p:nvPr/>
        </p:nvSpPr>
        <p:spPr>
          <a:xfrm>
            <a:off x="7369175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3/4</a:t>
            </a:r>
          </a:p>
        </p:txBody>
      </p:sp>
      <p:sp>
        <p:nvSpPr>
          <p:cNvPr id="1798" name="TextBox 1797"/>
          <p:cNvSpPr txBox="1"/>
          <p:nvPr/>
        </p:nvSpPr>
        <p:spPr>
          <a:xfrm>
            <a:off x="409911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99" name="TextBox 1798"/>
          <p:cNvSpPr txBox="1"/>
          <p:nvPr/>
        </p:nvSpPr>
        <p:spPr>
          <a:xfrm>
            <a:off x="1786756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00" name="TextBox 1799"/>
          <p:cNvSpPr txBox="1"/>
          <p:nvPr/>
        </p:nvSpPr>
        <p:spPr>
          <a:xfrm>
            <a:off x="319251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01" name="TextBox 1800"/>
          <p:cNvSpPr txBox="1"/>
          <p:nvPr/>
        </p:nvSpPr>
        <p:spPr>
          <a:xfrm>
            <a:off x="457199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02" name="TextBox 1801"/>
          <p:cNvSpPr txBox="1"/>
          <p:nvPr/>
        </p:nvSpPr>
        <p:spPr>
          <a:xfrm>
            <a:off x="5972502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03" name="TextBox 1802"/>
          <p:cNvSpPr txBox="1"/>
          <p:nvPr/>
        </p:nvSpPr>
        <p:spPr>
          <a:xfrm>
            <a:off x="7369175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10/11</a:t>
            </a:r>
          </a:p>
        </p:txBody>
      </p:sp>
      <p:sp>
        <p:nvSpPr>
          <p:cNvPr id="1804" name="TextBox 1803"/>
          <p:cNvSpPr txBox="1"/>
          <p:nvPr/>
        </p:nvSpPr>
        <p:spPr>
          <a:xfrm>
            <a:off x="409911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05" name="TextBox 1804"/>
          <p:cNvSpPr txBox="1"/>
          <p:nvPr/>
        </p:nvSpPr>
        <p:spPr>
          <a:xfrm>
            <a:off x="1786756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806" name="TextBox 1805"/>
          <p:cNvSpPr txBox="1"/>
          <p:nvPr/>
        </p:nvSpPr>
        <p:spPr>
          <a:xfrm>
            <a:off x="319251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07" name="TextBox 1806"/>
          <p:cNvSpPr txBox="1"/>
          <p:nvPr/>
        </p:nvSpPr>
        <p:spPr>
          <a:xfrm>
            <a:off x="457199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08" name="TextBox 1807"/>
          <p:cNvSpPr txBox="1"/>
          <p:nvPr/>
        </p:nvSpPr>
        <p:spPr>
          <a:xfrm>
            <a:off x="5972502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809" name="TextBox 1808"/>
          <p:cNvSpPr txBox="1"/>
          <p:nvPr/>
        </p:nvSpPr>
        <p:spPr>
          <a:xfrm>
            <a:off x="7369175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17/18</a:t>
            </a:r>
          </a:p>
        </p:txBody>
      </p:sp>
      <p:sp>
        <p:nvSpPr>
          <p:cNvPr id="1810" name="TextBox 1809"/>
          <p:cNvSpPr txBox="1"/>
          <p:nvPr/>
        </p:nvSpPr>
        <p:spPr>
          <a:xfrm>
            <a:off x="409911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811" name="TextBox 1810"/>
          <p:cNvSpPr txBox="1"/>
          <p:nvPr/>
        </p:nvSpPr>
        <p:spPr>
          <a:xfrm>
            <a:off x="1786756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12" name="TextBox 1811"/>
          <p:cNvSpPr txBox="1"/>
          <p:nvPr/>
        </p:nvSpPr>
        <p:spPr>
          <a:xfrm>
            <a:off x="319251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813" name="TextBox 1812"/>
          <p:cNvSpPr txBox="1"/>
          <p:nvPr/>
        </p:nvSpPr>
        <p:spPr>
          <a:xfrm>
            <a:off x="457199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814" name="TextBox 1813"/>
          <p:cNvSpPr txBox="1"/>
          <p:nvPr/>
        </p:nvSpPr>
        <p:spPr>
          <a:xfrm>
            <a:off x="5972502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15" name="TextBox 1814"/>
          <p:cNvSpPr txBox="1"/>
          <p:nvPr/>
        </p:nvSpPr>
        <p:spPr>
          <a:xfrm>
            <a:off x="7369175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24/25</a:t>
            </a:r>
          </a:p>
        </p:txBody>
      </p:sp>
      <p:sp>
        <p:nvSpPr>
          <p:cNvPr id="1816" name="TextBox 1815"/>
          <p:cNvSpPr txBox="1"/>
          <p:nvPr/>
        </p:nvSpPr>
        <p:spPr>
          <a:xfrm>
            <a:off x="409911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817" name="TextBox 1816"/>
          <p:cNvSpPr txBox="1"/>
          <p:nvPr/>
        </p:nvSpPr>
        <p:spPr>
          <a:xfrm>
            <a:off x="1786756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818" name="TextBox 1817"/>
          <p:cNvSpPr txBox="1"/>
          <p:nvPr/>
        </p:nvSpPr>
        <p:spPr>
          <a:xfrm>
            <a:off x="319251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819" name="TextBox 1818"/>
          <p:cNvSpPr txBox="1"/>
          <p:nvPr/>
        </p:nvSpPr>
        <p:spPr>
          <a:xfrm>
            <a:off x="457199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820" name="TextBox 1819"/>
          <p:cNvSpPr txBox="1"/>
          <p:nvPr/>
        </p:nvSpPr>
        <p:spPr>
          <a:xfrm>
            <a:off x="5972502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821" name="TextBox 1820"/>
          <p:cNvSpPr txBox="1"/>
          <p:nvPr/>
        </p:nvSpPr>
        <p:spPr>
          <a:xfrm>
            <a:off x="7369175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31</a:t>
            </a:r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/1 September</a:t>
            </a:r>
          </a:p>
        </p:txBody>
      </p:sp>
      <p:sp>
        <p:nvSpPr>
          <p:cNvPr id="1828" name="TextBox 1827"/>
          <p:cNvSpPr txBox="1"/>
          <p:nvPr/>
        </p:nvSpPr>
        <p:spPr>
          <a:xfrm>
            <a:off x="358775" y="152400"/>
            <a:ext cx="8382000" cy="69904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sz="3600" b="0">
                <a:solidFill>
                  <a:schemeClr val="accent1"/>
                </a:solidFill>
              </a:rPr>
              <a:t>august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9911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786756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92520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71999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972502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369175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7/8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319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83080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18211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8292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976051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37920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319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83080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18211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8292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5976051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737920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319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83080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8211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8292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976051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37920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319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83080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18211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8292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976051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737920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19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83080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8211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58292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976051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737920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319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783080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8211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8292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5976051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737920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EC93A36-1BCE-4989-A484-BB2F32BA08F5}" type="datetimeFigureOut">
              <a:rPr lang="en-US"/>
              <a:pPr/>
              <a:t>3/29/2020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  <p:sp>
        <p:nvSpPr>
          <p:cNvPr id="78" name="TextBox 77"/>
          <p:cNvSpPr txBox="1"/>
          <p:nvPr userDrawn="1"/>
        </p:nvSpPr>
        <p:spPr>
          <a:xfrm>
            <a:off x="7708506" y="423787"/>
            <a:ext cx="101425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sz="2400" dirty="0">
                <a:solidFill>
                  <a:schemeClr val="accent1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3358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tember 2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40990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26 August</a:t>
            </a:r>
          </a:p>
        </p:txBody>
      </p:sp>
      <p:sp>
        <p:nvSpPr>
          <p:cNvPr id="1793" name="TextBox 1792"/>
          <p:cNvSpPr txBox="1"/>
          <p:nvPr/>
        </p:nvSpPr>
        <p:spPr>
          <a:xfrm>
            <a:off x="1786756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27</a:t>
            </a:r>
          </a:p>
        </p:txBody>
      </p:sp>
      <p:sp>
        <p:nvSpPr>
          <p:cNvPr id="1794" name="TextBox 1793"/>
          <p:cNvSpPr txBox="1"/>
          <p:nvPr/>
        </p:nvSpPr>
        <p:spPr>
          <a:xfrm>
            <a:off x="319251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28</a:t>
            </a:r>
          </a:p>
        </p:txBody>
      </p:sp>
      <p:sp>
        <p:nvSpPr>
          <p:cNvPr id="1795" name="TextBox 1794"/>
          <p:cNvSpPr txBox="1"/>
          <p:nvPr/>
        </p:nvSpPr>
        <p:spPr>
          <a:xfrm>
            <a:off x="457199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29</a:t>
            </a:r>
          </a:p>
        </p:txBody>
      </p:sp>
      <p:sp>
        <p:nvSpPr>
          <p:cNvPr id="1796" name="TextBox 1795"/>
          <p:cNvSpPr txBox="1"/>
          <p:nvPr/>
        </p:nvSpPr>
        <p:spPr>
          <a:xfrm>
            <a:off x="5972502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30</a:t>
            </a:r>
          </a:p>
        </p:txBody>
      </p:sp>
      <p:sp>
        <p:nvSpPr>
          <p:cNvPr id="1797" name="TextBox 1796"/>
          <p:cNvSpPr txBox="1"/>
          <p:nvPr/>
        </p:nvSpPr>
        <p:spPr>
          <a:xfrm>
            <a:off x="7369175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31</a:t>
            </a:r>
            <a:r>
              <a:rPr sz="1300" b="0">
                <a:solidFill>
                  <a:schemeClr val="tx1"/>
                </a:solidFill>
              </a:rPr>
              <a:t>/1 September</a:t>
            </a:r>
          </a:p>
        </p:txBody>
      </p:sp>
      <p:sp>
        <p:nvSpPr>
          <p:cNvPr id="1798" name="TextBox 1797"/>
          <p:cNvSpPr txBox="1"/>
          <p:nvPr/>
        </p:nvSpPr>
        <p:spPr>
          <a:xfrm>
            <a:off x="409911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9" name="TextBox 1798"/>
          <p:cNvSpPr txBox="1"/>
          <p:nvPr/>
        </p:nvSpPr>
        <p:spPr>
          <a:xfrm>
            <a:off x="1786756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00" name="TextBox 1799"/>
          <p:cNvSpPr txBox="1"/>
          <p:nvPr/>
        </p:nvSpPr>
        <p:spPr>
          <a:xfrm>
            <a:off x="319251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01" name="TextBox 1800"/>
          <p:cNvSpPr txBox="1"/>
          <p:nvPr/>
        </p:nvSpPr>
        <p:spPr>
          <a:xfrm>
            <a:off x="457199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02" name="TextBox 1801"/>
          <p:cNvSpPr txBox="1"/>
          <p:nvPr/>
        </p:nvSpPr>
        <p:spPr>
          <a:xfrm>
            <a:off x="5972502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03" name="TextBox 1802"/>
          <p:cNvSpPr txBox="1"/>
          <p:nvPr/>
        </p:nvSpPr>
        <p:spPr>
          <a:xfrm>
            <a:off x="7369175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7/8</a:t>
            </a:r>
          </a:p>
        </p:txBody>
      </p:sp>
      <p:sp>
        <p:nvSpPr>
          <p:cNvPr id="1804" name="TextBox 1803"/>
          <p:cNvSpPr txBox="1"/>
          <p:nvPr/>
        </p:nvSpPr>
        <p:spPr>
          <a:xfrm>
            <a:off x="409911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05" name="TextBox 1804"/>
          <p:cNvSpPr txBox="1"/>
          <p:nvPr/>
        </p:nvSpPr>
        <p:spPr>
          <a:xfrm>
            <a:off x="1786756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06" name="TextBox 1805"/>
          <p:cNvSpPr txBox="1"/>
          <p:nvPr/>
        </p:nvSpPr>
        <p:spPr>
          <a:xfrm>
            <a:off x="319251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807" name="TextBox 1806"/>
          <p:cNvSpPr txBox="1"/>
          <p:nvPr/>
        </p:nvSpPr>
        <p:spPr>
          <a:xfrm>
            <a:off x="457199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08" name="TextBox 1807"/>
          <p:cNvSpPr txBox="1"/>
          <p:nvPr/>
        </p:nvSpPr>
        <p:spPr>
          <a:xfrm>
            <a:off x="5972502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809" name="TextBox 1808"/>
          <p:cNvSpPr txBox="1"/>
          <p:nvPr/>
        </p:nvSpPr>
        <p:spPr>
          <a:xfrm>
            <a:off x="7369175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14/15</a:t>
            </a:r>
          </a:p>
        </p:txBody>
      </p:sp>
      <p:sp>
        <p:nvSpPr>
          <p:cNvPr id="1810" name="TextBox 1809"/>
          <p:cNvSpPr txBox="1"/>
          <p:nvPr/>
        </p:nvSpPr>
        <p:spPr>
          <a:xfrm>
            <a:off x="409911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811" name="TextBox 1810"/>
          <p:cNvSpPr txBox="1"/>
          <p:nvPr/>
        </p:nvSpPr>
        <p:spPr>
          <a:xfrm>
            <a:off x="1786756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812" name="TextBox 1811"/>
          <p:cNvSpPr txBox="1"/>
          <p:nvPr/>
        </p:nvSpPr>
        <p:spPr>
          <a:xfrm>
            <a:off x="319251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813" name="TextBox 1812"/>
          <p:cNvSpPr txBox="1"/>
          <p:nvPr/>
        </p:nvSpPr>
        <p:spPr>
          <a:xfrm>
            <a:off x="457199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814" name="TextBox 1813"/>
          <p:cNvSpPr txBox="1"/>
          <p:nvPr/>
        </p:nvSpPr>
        <p:spPr>
          <a:xfrm>
            <a:off x="5972502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15" name="TextBox 1814"/>
          <p:cNvSpPr txBox="1"/>
          <p:nvPr/>
        </p:nvSpPr>
        <p:spPr>
          <a:xfrm>
            <a:off x="7369175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21/22</a:t>
            </a:r>
          </a:p>
        </p:txBody>
      </p:sp>
      <p:sp>
        <p:nvSpPr>
          <p:cNvPr id="1816" name="TextBox 1815"/>
          <p:cNvSpPr txBox="1"/>
          <p:nvPr/>
        </p:nvSpPr>
        <p:spPr>
          <a:xfrm>
            <a:off x="409911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17" name="TextBox 1816"/>
          <p:cNvSpPr txBox="1"/>
          <p:nvPr/>
        </p:nvSpPr>
        <p:spPr>
          <a:xfrm>
            <a:off x="1786756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818" name="TextBox 1817"/>
          <p:cNvSpPr txBox="1"/>
          <p:nvPr/>
        </p:nvSpPr>
        <p:spPr>
          <a:xfrm>
            <a:off x="319251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819" name="TextBox 1818"/>
          <p:cNvSpPr txBox="1"/>
          <p:nvPr/>
        </p:nvSpPr>
        <p:spPr>
          <a:xfrm>
            <a:off x="457199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820" name="TextBox 1819"/>
          <p:cNvSpPr txBox="1"/>
          <p:nvPr/>
        </p:nvSpPr>
        <p:spPr>
          <a:xfrm>
            <a:off x="5972502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821" name="TextBox 1820"/>
          <p:cNvSpPr txBox="1"/>
          <p:nvPr/>
        </p:nvSpPr>
        <p:spPr>
          <a:xfrm>
            <a:off x="7369175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28/29</a:t>
            </a:r>
          </a:p>
        </p:txBody>
      </p:sp>
      <p:sp>
        <p:nvSpPr>
          <p:cNvPr id="1822" name="TextBox 1821"/>
          <p:cNvSpPr txBox="1"/>
          <p:nvPr/>
        </p:nvSpPr>
        <p:spPr>
          <a:xfrm>
            <a:off x="409911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823" name="TextBox 1822"/>
          <p:cNvSpPr txBox="1"/>
          <p:nvPr/>
        </p:nvSpPr>
        <p:spPr>
          <a:xfrm>
            <a:off x="1786756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1 October</a:t>
            </a:r>
          </a:p>
        </p:txBody>
      </p:sp>
      <p:sp>
        <p:nvSpPr>
          <p:cNvPr id="1824" name="TextBox 1823"/>
          <p:cNvSpPr txBox="1"/>
          <p:nvPr/>
        </p:nvSpPr>
        <p:spPr>
          <a:xfrm>
            <a:off x="3192520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</a:t>
            </a:r>
          </a:p>
        </p:txBody>
      </p:sp>
      <p:sp>
        <p:nvSpPr>
          <p:cNvPr id="1825" name="TextBox 1824"/>
          <p:cNvSpPr txBox="1"/>
          <p:nvPr/>
        </p:nvSpPr>
        <p:spPr>
          <a:xfrm>
            <a:off x="4571999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</a:t>
            </a:r>
          </a:p>
        </p:txBody>
      </p:sp>
      <p:sp>
        <p:nvSpPr>
          <p:cNvPr id="1826" name="TextBox 1825"/>
          <p:cNvSpPr txBox="1"/>
          <p:nvPr/>
        </p:nvSpPr>
        <p:spPr>
          <a:xfrm>
            <a:off x="5972502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4</a:t>
            </a:r>
          </a:p>
        </p:txBody>
      </p:sp>
      <p:sp>
        <p:nvSpPr>
          <p:cNvPr id="1827" name="TextBox 1826"/>
          <p:cNvSpPr txBox="1"/>
          <p:nvPr/>
        </p:nvSpPr>
        <p:spPr>
          <a:xfrm>
            <a:off x="7369175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5/6</a:t>
            </a:r>
          </a:p>
        </p:txBody>
      </p:sp>
      <p:sp>
        <p:nvSpPr>
          <p:cNvPr id="1828" name="TextBox 1827"/>
          <p:cNvSpPr txBox="1"/>
          <p:nvPr/>
        </p:nvSpPr>
        <p:spPr>
          <a:xfrm>
            <a:off x="358775" y="152400"/>
            <a:ext cx="8382000" cy="69904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sz="3600" b="0">
                <a:solidFill>
                  <a:schemeClr val="accent1"/>
                </a:solidFill>
              </a:rPr>
              <a:t>september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319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83080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18211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8292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976051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369175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319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83080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18211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8292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5976051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7369175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319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83080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8211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8292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976051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369175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319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83080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18211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8292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976051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7369175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19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83080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8211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58292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976051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7369175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319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783080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8211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8292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5976051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7369175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EC93A36-1BCE-4989-A484-BB2F32BA08F5}" type="datetimeFigureOut">
              <a:rPr lang="en-US"/>
              <a:pPr/>
              <a:t>3/29/2020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  <p:sp>
        <p:nvSpPr>
          <p:cNvPr id="78" name="TextBox 77"/>
          <p:cNvSpPr txBox="1"/>
          <p:nvPr userDrawn="1"/>
        </p:nvSpPr>
        <p:spPr>
          <a:xfrm>
            <a:off x="7708506" y="423787"/>
            <a:ext cx="101425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sz="2400" dirty="0">
                <a:solidFill>
                  <a:schemeClr val="accent1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7554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ctober 2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40990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30 September</a:t>
            </a:r>
          </a:p>
        </p:txBody>
      </p:sp>
      <p:sp>
        <p:nvSpPr>
          <p:cNvPr id="1793" name="TextBox 1792"/>
          <p:cNvSpPr txBox="1"/>
          <p:nvPr/>
        </p:nvSpPr>
        <p:spPr>
          <a:xfrm>
            <a:off x="1786756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 October</a:t>
            </a:r>
          </a:p>
        </p:txBody>
      </p:sp>
      <p:sp>
        <p:nvSpPr>
          <p:cNvPr id="1794" name="TextBox 1793"/>
          <p:cNvSpPr txBox="1"/>
          <p:nvPr/>
        </p:nvSpPr>
        <p:spPr>
          <a:xfrm>
            <a:off x="319251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5" name="TextBox 1794"/>
          <p:cNvSpPr txBox="1"/>
          <p:nvPr/>
        </p:nvSpPr>
        <p:spPr>
          <a:xfrm>
            <a:off x="457199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96" name="TextBox 1795"/>
          <p:cNvSpPr txBox="1"/>
          <p:nvPr/>
        </p:nvSpPr>
        <p:spPr>
          <a:xfrm>
            <a:off x="5972502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97" name="TextBox 1796"/>
          <p:cNvSpPr txBox="1"/>
          <p:nvPr/>
        </p:nvSpPr>
        <p:spPr>
          <a:xfrm>
            <a:off x="7369175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5/6</a:t>
            </a:r>
          </a:p>
        </p:txBody>
      </p:sp>
      <p:sp>
        <p:nvSpPr>
          <p:cNvPr id="1798" name="TextBox 1797"/>
          <p:cNvSpPr txBox="1"/>
          <p:nvPr/>
        </p:nvSpPr>
        <p:spPr>
          <a:xfrm>
            <a:off x="409911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99" name="TextBox 1798"/>
          <p:cNvSpPr txBox="1"/>
          <p:nvPr/>
        </p:nvSpPr>
        <p:spPr>
          <a:xfrm>
            <a:off x="1786756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00" name="TextBox 1799"/>
          <p:cNvSpPr txBox="1"/>
          <p:nvPr/>
        </p:nvSpPr>
        <p:spPr>
          <a:xfrm>
            <a:off x="319251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01" name="TextBox 1800"/>
          <p:cNvSpPr txBox="1"/>
          <p:nvPr/>
        </p:nvSpPr>
        <p:spPr>
          <a:xfrm>
            <a:off x="457199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02" name="TextBox 1801"/>
          <p:cNvSpPr txBox="1"/>
          <p:nvPr/>
        </p:nvSpPr>
        <p:spPr>
          <a:xfrm>
            <a:off x="5972502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803" name="TextBox 1802"/>
          <p:cNvSpPr txBox="1"/>
          <p:nvPr/>
        </p:nvSpPr>
        <p:spPr>
          <a:xfrm>
            <a:off x="7369175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12/13</a:t>
            </a:r>
          </a:p>
        </p:txBody>
      </p:sp>
      <p:sp>
        <p:nvSpPr>
          <p:cNvPr id="1804" name="TextBox 1803"/>
          <p:cNvSpPr txBox="1"/>
          <p:nvPr/>
        </p:nvSpPr>
        <p:spPr>
          <a:xfrm>
            <a:off x="409911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05" name="TextBox 1804"/>
          <p:cNvSpPr txBox="1"/>
          <p:nvPr/>
        </p:nvSpPr>
        <p:spPr>
          <a:xfrm>
            <a:off x="1786756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06" name="TextBox 1805"/>
          <p:cNvSpPr txBox="1"/>
          <p:nvPr/>
        </p:nvSpPr>
        <p:spPr>
          <a:xfrm>
            <a:off x="319251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807" name="TextBox 1806"/>
          <p:cNvSpPr txBox="1"/>
          <p:nvPr/>
        </p:nvSpPr>
        <p:spPr>
          <a:xfrm>
            <a:off x="457199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808" name="TextBox 1807"/>
          <p:cNvSpPr txBox="1"/>
          <p:nvPr/>
        </p:nvSpPr>
        <p:spPr>
          <a:xfrm>
            <a:off x="5972502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809" name="TextBox 1808"/>
          <p:cNvSpPr txBox="1"/>
          <p:nvPr/>
        </p:nvSpPr>
        <p:spPr>
          <a:xfrm>
            <a:off x="7369175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19/20</a:t>
            </a:r>
          </a:p>
        </p:txBody>
      </p:sp>
      <p:sp>
        <p:nvSpPr>
          <p:cNvPr id="1810" name="TextBox 1809"/>
          <p:cNvSpPr txBox="1"/>
          <p:nvPr/>
        </p:nvSpPr>
        <p:spPr>
          <a:xfrm>
            <a:off x="409911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811" name="TextBox 1810"/>
          <p:cNvSpPr txBox="1"/>
          <p:nvPr/>
        </p:nvSpPr>
        <p:spPr>
          <a:xfrm>
            <a:off x="1786756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812" name="TextBox 1811"/>
          <p:cNvSpPr txBox="1"/>
          <p:nvPr/>
        </p:nvSpPr>
        <p:spPr>
          <a:xfrm>
            <a:off x="319251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13" name="TextBox 1812"/>
          <p:cNvSpPr txBox="1"/>
          <p:nvPr/>
        </p:nvSpPr>
        <p:spPr>
          <a:xfrm>
            <a:off x="457199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814" name="TextBox 1813"/>
          <p:cNvSpPr txBox="1"/>
          <p:nvPr/>
        </p:nvSpPr>
        <p:spPr>
          <a:xfrm>
            <a:off x="5972502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815" name="TextBox 1814"/>
          <p:cNvSpPr txBox="1"/>
          <p:nvPr/>
        </p:nvSpPr>
        <p:spPr>
          <a:xfrm>
            <a:off x="7369175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26/27</a:t>
            </a:r>
          </a:p>
        </p:txBody>
      </p:sp>
      <p:sp>
        <p:nvSpPr>
          <p:cNvPr id="1816" name="TextBox 1815"/>
          <p:cNvSpPr txBox="1"/>
          <p:nvPr/>
        </p:nvSpPr>
        <p:spPr>
          <a:xfrm>
            <a:off x="409911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817" name="TextBox 1816"/>
          <p:cNvSpPr txBox="1"/>
          <p:nvPr/>
        </p:nvSpPr>
        <p:spPr>
          <a:xfrm>
            <a:off x="1786756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818" name="TextBox 1817"/>
          <p:cNvSpPr txBox="1"/>
          <p:nvPr/>
        </p:nvSpPr>
        <p:spPr>
          <a:xfrm>
            <a:off x="319251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819" name="TextBox 1818"/>
          <p:cNvSpPr txBox="1"/>
          <p:nvPr/>
        </p:nvSpPr>
        <p:spPr>
          <a:xfrm>
            <a:off x="457199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820" name="TextBox 1819"/>
          <p:cNvSpPr txBox="1"/>
          <p:nvPr/>
        </p:nvSpPr>
        <p:spPr>
          <a:xfrm>
            <a:off x="5972502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1 November</a:t>
            </a:r>
          </a:p>
        </p:txBody>
      </p:sp>
      <p:sp>
        <p:nvSpPr>
          <p:cNvPr id="1821" name="TextBox 1820"/>
          <p:cNvSpPr txBox="1"/>
          <p:nvPr/>
        </p:nvSpPr>
        <p:spPr>
          <a:xfrm>
            <a:off x="7369175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2/3</a:t>
            </a:r>
          </a:p>
        </p:txBody>
      </p:sp>
      <p:sp>
        <p:nvSpPr>
          <p:cNvPr id="1822" name="TextBox 1821"/>
          <p:cNvSpPr txBox="1"/>
          <p:nvPr/>
        </p:nvSpPr>
        <p:spPr>
          <a:xfrm>
            <a:off x="409911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4</a:t>
            </a:r>
          </a:p>
        </p:txBody>
      </p:sp>
      <p:sp>
        <p:nvSpPr>
          <p:cNvPr id="1823" name="TextBox 1822"/>
          <p:cNvSpPr txBox="1"/>
          <p:nvPr/>
        </p:nvSpPr>
        <p:spPr>
          <a:xfrm>
            <a:off x="1786756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5</a:t>
            </a:r>
          </a:p>
        </p:txBody>
      </p:sp>
      <p:sp>
        <p:nvSpPr>
          <p:cNvPr id="1824" name="TextBox 1823"/>
          <p:cNvSpPr txBox="1"/>
          <p:nvPr/>
        </p:nvSpPr>
        <p:spPr>
          <a:xfrm>
            <a:off x="3192520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6</a:t>
            </a:r>
          </a:p>
        </p:txBody>
      </p:sp>
      <p:sp>
        <p:nvSpPr>
          <p:cNvPr id="1825" name="TextBox 1824"/>
          <p:cNvSpPr txBox="1"/>
          <p:nvPr/>
        </p:nvSpPr>
        <p:spPr>
          <a:xfrm>
            <a:off x="4571999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7</a:t>
            </a:r>
          </a:p>
        </p:txBody>
      </p:sp>
      <p:sp>
        <p:nvSpPr>
          <p:cNvPr id="1826" name="TextBox 1825"/>
          <p:cNvSpPr txBox="1"/>
          <p:nvPr/>
        </p:nvSpPr>
        <p:spPr>
          <a:xfrm>
            <a:off x="5972502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8</a:t>
            </a:r>
          </a:p>
        </p:txBody>
      </p:sp>
      <p:sp>
        <p:nvSpPr>
          <p:cNvPr id="1827" name="TextBox 1826"/>
          <p:cNvSpPr txBox="1"/>
          <p:nvPr/>
        </p:nvSpPr>
        <p:spPr>
          <a:xfrm>
            <a:off x="7369175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9/10</a:t>
            </a:r>
          </a:p>
        </p:txBody>
      </p:sp>
      <p:sp>
        <p:nvSpPr>
          <p:cNvPr id="1828" name="TextBox 1827"/>
          <p:cNvSpPr txBox="1"/>
          <p:nvPr/>
        </p:nvSpPr>
        <p:spPr>
          <a:xfrm>
            <a:off x="358775" y="152400"/>
            <a:ext cx="8382000" cy="69904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sz="3600" b="0">
                <a:solidFill>
                  <a:schemeClr val="accent1"/>
                </a:solidFill>
              </a:rPr>
              <a:t>october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319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83080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18211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8292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976051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37920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319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83080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18211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8292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5976051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737920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319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83080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8211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8292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976051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37920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319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83080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18211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8292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976051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737920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19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83080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8211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58292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976051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737920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319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783080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8211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8292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5976051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737920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EC93A36-1BCE-4989-A484-BB2F32BA08F5}" type="datetimeFigureOut">
              <a:rPr lang="en-US"/>
              <a:pPr/>
              <a:t>3/29/2020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  <p:sp>
        <p:nvSpPr>
          <p:cNvPr id="78" name="TextBox 77"/>
          <p:cNvSpPr txBox="1"/>
          <p:nvPr userDrawn="1"/>
        </p:nvSpPr>
        <p:spPr>
          <a:xfrm>
            <a:off x="7708506" y="423787"/>
            <a:ext cx="101425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sz="2400" dirty="0">
                <a:solidFill>
                  <a:schemeClr val="accent1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3585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vember 2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40990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28 October</a:t>
            </a:r>
          </a:p>
        </p:txBody>
      </p:sp>
      <p:sp>
        <p:nvSpPr>
          <p:cNvPr id="1793" name="TextBox 1792"/>
          <p:cNvSpPr txBox="1"/>
          <p:nvPr/>
        </p:nvSpPr>
        <p:spPr>
          <a:xfrm>
            <a:off x="1786756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29</a:t>
            </a:r>
          </a:p>
        </p:txBody>
      </p:sp>
      <p:sp>
        <p:nvSpPr>
          <p:cNvPr id="1794" name="TextBox 1793"/>
          <p:cNvSpPr txBox="1"/>
          <p:nvPr/>
        </p:nvSpPr>
        <p:spPr>
          <a:xfrm>
            <a:off x="319251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30</a:t>
            </a:r>
          </a:p>
        </p:txBody>
      </p:sp>
      <p:sp>
        <p:nvSpPr>
          <p:cNvPr id="1795" name="TextBox 1794"/>
          <p:cNvSpPr txBox="1"/>
          <p:nvPr/>
        </p:nvSpPr>
        <p:spPr>
          <a:xfrm>
            <a:off x="457199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31</a:t>
            </a:r>
          </a:p>
        </p:txBody>
      </p:sp>
      <p:sp>
        <p:nvSpPr>
          <p:cNvPr id="1796" name="TextBox 1795"/>
          <p:cNvSpPr txBox="1"/>
          <p:nvPr/>
        </p:nvSpPr>
        <p:spPr>
          <a:xfrm>
            <a:off x="5972502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 November</a:t>
            </a:r>
          </a:p>
        </p:txBody>
      </p:sp>
      <p:sp>
        <p:nvSpPr>
          <p:cNvPr id="1797" name="TextBox 1796"/>
          <p:cNvSpPr txBox="1"/>
          <p:nvPr/>
        </p:nvSpPr>
        <p:spPr>
          <a:xfrm>
            <a:off x="7369175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2/3</a:t>
            </a:r>
          </a:p>
        </p:txBody>
      </p:sp>
      <p:sp>
        <p:nvSpPr>
          <p:cNvPr id="1798" name="TextBox 1797"/>
          <p:cNvSpPr txBox="1"/>
          <p:nvPr/>
        </p:nvSpPr>
        <p:spPr>
          <a:xfrm>
            <a:off x="409911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99" name="TextBox 1798"/>
          <p:cNvSpPr txBox="1"/>
          <p:nvPr/>
        </p:nvSpPr>
        <p:spPr>
          <a:xfrm>
            <a:off x="1786756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00" name="TextBox 1799"/>
          <p:cNvSpPr txBox="1"/>
          <p:nvPr/>
        </p:nvSpPr>
        <p:spPr>
          <a:xfrm>
            <a:off x="319251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01" name="TextBox 1800"/>
          <p:cNvSpPr txBox="1"/>
          <p:nvPr/>
        </p:nvSpPr>
        <p:spPr>
          <a:xfrm>
            <a:off x="457199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02" name="TextBox 1801"/>
          <p:cNvSpPr txBox="1"/>
          <p:nvPr/>
        </p:nvSpPr>
        <p:spPr>
          <a:xfrm>
            <a:off x="5972502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03" name="TextBox 1802"/>
          <p:cNvSpPr txBox="1"/>
          <p:nvPr/>
        </p:nvSpPr>
        <p:spPr>
          <a:xfrm>
            <a:off x="7369175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9/10</a:t>
            </a:r>
          </a:p>
        </p:txBody>
      </p:sp>
      <p:sp>
        <p:nvSpPr>
          <p:cNvPr id="1804" name="TextBox 1803"/>
          <p:cNvSpPr txBox="1"/>
          <p:nvPr/>
        </p:nvSpPr>
        <p:spPr>
          <a:xfrm>
            <a:off x="409911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805" name="TextBox 1804"/>
          <p:cNvSpPr txBox="1"/>
          <p:nvPr/>
        </p:nvSpPr>
        <p:spPr>
          <a:xfrm>
            <a:off x="1786756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06" name="TextBox 1805"/>
          <p:cNvSpPr txBox="1"/>
          <p:nvPr/>
        </p:nvSpPr>
        <p:spPr>
          <a:xfrm>
            <a:off x="319251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807" name="TextBox 1806"/>
          <p:cNvSpPr txBox="1"/>
          <p:nvPr/>
        </p:nvSpPr>
        <p:spPr>
          <a:xfrm>
            <a:off x="457199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08" name="TextBox 1807"/>
          <p:cNvSpPr txBox="1"/>
          <p:nvPr/>
        </p:nvSpPr>
        <p:spPr>
          <a:xfrm>
            <a:off x="5972502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09" name="TextBox 1808"/>
          <p:cNvSpPr txBox="1"/>
          <p:nvPr/>
        </p:nvSpPr>
        <p:spPr>
          <a:xfrm>
            <a:off x="7369175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16/17</a:t>
            </a:r>
          </a:p>
        </p:txBody>
      </p:sp>
      <p:sp>
        <p:nvSpPr>
          <p:cNvPr id="1810" name="TextBox 1809"/>
          <p:cNvSpPr txBox="1"/>
          <p:nvPr/>
        </p:nvSpPr>
        <p:spPr>
          <a:xfrm>
            <a:off x="409911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811" name="TextBox 1810"/>
          <p:cNvSpPr txBox="1"/>
          <p:nvPr/>
        </p:nvSpPr>
        <p:spPr>
          <a:xfrm>
            <a:off x="1786756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812" name="TextBox 1811"/>
          <p:cNvSpPr txBox="1"/>
          <p:nvPr/>
        </p:nvSpPr>
        <p:spPr>
          <a:xfrm>
            <a:off x="319251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13" name="TextBox 1812"/>
          <p:cNvSpPr txBox="1"/>
          <p:nvPr/>
        </p:nvSpPr>
        <p:spPr>
          <a:xfrm>
            <a:off x="457199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814" name="TextBox 1813"/>
          <p:cNvSpPr txBox="1"/>
          <p:nvPr/>
        </p:nvSpPr>
        <p:spPr>
          <a:xfrm>
            <a:off x="5972502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815" name="TextBox 1814"/>
          <p:cNvSpPr txBox="1"/>
          <p:nvPr/>
        </p:nvSpPr>
        <p:spPr>
          <a:xfrm>
            <a:off x="7369175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23/24</a:t>
            </a:r>
          </a:p>
        </p:txBody>
      </p:sp>
      <p:sp>
        <p:nvSpPr>
          <p:cNvPr id="1816" name="TextBox 1815"/>
          <p:cNvSpPr txBox="1"/>
          <p:nvPr/>
        </p:nvSpPr>
        <p:spPr>
          <a:xfrm>
            <a:off x="409911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817" name="TextBox 1816"/>
          <p:cNvSpPr txBox="1"/>
          <p:nvPr/>
        </p:nvSpPr>
        <p:spPr>
          <a:xfrm>
            <a:off x="1786756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818" name="TextBox 1817"/>
          <p:cNvSpPr txBox="1"/>
          <p:nvPr/>
        </p:nvSpPr>
        <p:spPr>
          <a:xfrm>
            <a:off x="319251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819" name="TextBox 1818"/>
          <p:cNvSpPr txBox="1"/>
          <p:nvPr/>
        </p:nvSpPr>
        <p:spPr>
          <a:xfrm>
            <a:off x="457199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820" name="TextBox 1819"/>
          <p:cNvSpPr txBox="1"/>
          <p:nvPr/>
        </p:nvSpPr>
        <p:spPr>
          <a:xfrm>
            <a:off x="5972502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821" name="TextBox 1820"/>
          <p:cNvSpPr txBox="1"/>
          <p:nvPr/>
        </p:nvSpPr>
        <p:spPr>
          <a:xfrm>
            <a:off x="7369175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30</a:t>
            </a:r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/1 December</a:t>
            </a:r>
          </a:p>
        </p:txBody>
      </p:sp>
      <p:sp>
        <p:nvSpPr>
          <p:cNvPr id="1828" name="TextBox 1827"/>
          <p:cNvSpPr txBox="1"/>
          <p:nvPr/>
        </p:nvSpPr>
        <p:spPr>
          <a:xfrm>
            <a:off x="358775" y="152400"/>
            <a:ext cx="8382000" cy="69904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sz="3600" b="0">
                <a:solidFill>
                  <a:schemeClr val="accent1"/>
                </a:solidFill>
              </a:rPr>
              <a:t>november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9911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786756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92520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71999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972502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369175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7/8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319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83080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18211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8292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976051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37920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319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83080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18211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8292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5976051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737920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319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83080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8211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8292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976051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37920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319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83080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18211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8292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976051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737920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19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83080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8211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58292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976051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737920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319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783080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8211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8292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5976051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737920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EC93A36-1BCE-4989-A484-BB2F32BA08F5}" type="datetimeFigureOut">
              <a:rPr lang="en-US"/>
              <a:pPr/>
              <a:t>3/29/2020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  <p:sp>
        <p:nvSpPr>
          <p:cNvPr id="78" name="TextBox 77"/>
          <p:cNvSpPr txBox="1"/>
          <p:nvPr userDrawn="1"/>
        </p:nvSpPr>
        <p:spPr>
          <a:xfrm>
            <a:off x="7708506" y="423787"/>
            <a:ext cx="101425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sz="2400" dirty="0">
                <a:solidFill>
                  <a:schemeClr val="accent1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1927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cember 2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40990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25 November</a:t>
            </a:r>
          </a:p>
        </p:txBody>
      </p:sp>
      <p:sp>
        <p:nvSpPr>
          <p:cNvPr id="1793" name="TextBox 1792"/>
          <p:cNvSpPr txBox="1"/>
          <p:nvPr/>
        </p:nvSpPr>
        <p:spPr>
          <a:xfrm>
            <a:off x="1786756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26</a:t>
            </a:r>
          </a:p>
        </p:txBody>
      </p:sp>
      <p:sp>
        <p:nvSpPr>
          <p:cNvPr id="1794" name="TextBox 1793"/>
          <p:cNvSpPr txBox="1"/>
          <p:nvPr/>
        </p:nvSpPr>
        <p:spPr>
          <a:xfrm>
            <a:off x="319251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27</a:t>
            </a:r>
          </a:p>
        </p:txBody>
      </p:sp>
      <p:sp>
        <p:nvSpPr>
          <p:cNvPr id="1795" name="TextBox 1794"/>
          <p:cNvSpPr txBox="1"/>
          <p:nvPr/>
        </p:nvSpPr>
        <p:spPr>
          <a:xfrm>
            <a:off x="457199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28</a:t>
            </a:r>
          </a:p>
        </p:txBody>
      </p:sp>
      <p:sp>
        <p:nvSpPr>
          <p:cNvPr id="1796" name="TextBox 1795"/>
          <p:cNvSpPr txBox="1"/>
          <p:nvPr/>
        </p:nvSpPr>
        <p:spPr>
          <a:xfrm>
            <a:off x="5972502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29</a:t>
            </a:r>
          </a:p>
        </p:txBody>
      </p:sp>
      <p:sp>
        <p:nvSpPr>
          <p:cNvPr id="1797" name="TextBox 1796"/>
          <p:cNvSpPr txBox="1"/>
          <p:nvPr/>
        </p:nvSpPr>
        <p:spPr>
          <a:xfrm>
            <a:off x="7369175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30</a:t>
            </a:r>
            <a:r>
              <a:rPr sz="1300" b="0">
                <a:solidFill>
                  <a:schemeClr val="tx1"/>
                </a:solidFill>
              </a:rPr>
              <a:t>/1 December</a:t>
            </a:r>
          </a:p>
        </p:txBody>
      </p:sp>
      <p:sp>
        <p:nvSpPr>
          <p:cNvPr id="1798" name="TextBox 1797"/>
          <p:cNvSpPr txBox="1"/>
          <p:nvPr/>
        </p:nvSpPr>
        <p:spPr>
          <a:xfrm>
            <a:off x="409911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9" name="TextBox 1798"/>
          <p:cNvSpPr txBox="1"/>
          <p:nvPr/>
        </p:nvSpPr>
        <p:spPr>
          <a:xfrm>
            <a:off x="1786756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00" name="TextBox 1799"/>
          <p:cNvSpPr txBox="1"/>
          <p:nvPr/>
        </p:nvSpPr>
        <p:spPr>
          <a:xfrm>
            <a:off x="319251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01" name="TextBox 1800"/>
          <p:cNvSpPr txBox="1"/>
          <p:nvPr/>
        </p:nvSpPr>
        <p:spPr>
          <a:xfrm>
            <a:off x="457199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02" name="TextBox 1801"/>
          <p:cNvSpPr txBox="1"/>
          <p:nvPr/>
        </p:nvSpPr>
        <p:spPr>
          <a:xfrm>
            <a:off x="5972502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03" name="TextBox 1802"/>
          <p:cNvSpPr txBox="1"/>
          <p:nvPr/>
        </p:nvSpPr>
        <p:spPr>
          <a:xfrm>
            <a:off x="7369175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7/8</a:t>
            </a:r>
          </a:p>
        </p:txBody>
      </p:sp>
      <p:sp>
        <p:nvSpPr>
          <p:cNvPr id="1804" name="TextBox 1803"/>
          <p:cNvSpPr txBox="1"/>
          <p:nvPr/>
        </p:nvSpPr>
        <p:spPr>
          <a:xfrm>
            <a:off x="409911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05" name="TextBox 1804"/>
          <p:cNvSpPr txBox="1"/>
          <p:nvPr/>
        </p:nvSpPr>
        <p:spPr>
          <a:xfrm>
            <a:off x="1786756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06" name="TextBox 1805"/>
          <p:cNvSpPr txBox="1"/>
          <p:nvPr/>
        </p:nvSpPr>
        <p:spPr>
          <a:xfrm>
            <a:off x="319251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807" name="TextBox 1806"/>
          <p:cNvSpPr txBox="1"/>
          <p:nvPr/>
        </p:nvSpPr>
        <p:spPr>
          <a:xfrm>
            <a:off x="457199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08" name="TextBox 1807"/>
          <p:cNvSpPr txBox="1"/>
          <p:nvPr/>
        </p:nvSpPr>
        <p:spPr>
          <a:xfrm>
            <a:off x="5972502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809" name="TextBox 1808"/>
          <p:cNvSpPr txBox="1"/>
          <p:nvPr/>
        </p:nvSpPr>
        <p:spPr>
          <a:xfrm>
            <a:off x="7369175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14/15</a:t>
            </a:r>
          </a:p>
        </p:txBody>
      </p:sp>
      <p:sp>
        <p:nvSpPr>
          <p:cNvPr id="1810" name="TextBox 1809"/>
          <p:cNvSpPr txBox="1"/>
          <p:nvPr/>
        </p:nvSpPr>
        <p:spPr>
          <a:xfrm>
            <a:off x="409911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811" name="TextBox 1810"/>
          <p:cNvSpPr txBox="1"/>
          <p:nvPr/>
        </p:nvSpPr>
        <p:spPr>
          <a:xfrm>
            <a:off x="1786756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812" name="TextBox 1811"/>
          <p:cNvSpPr txBox="1"/>
          <p:nvPr/>
        </p:nvSpPr>
        <p:spPr>
          <a:xfrm>
            <a:off x="319251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813" name="TextBox 1812"/>
          <p:cNvSpPr txBox="1"/>
          <p:nvPr/>
        </p:nvSpPr>
        <p:spPr>
          <a:xfrm>
            <a:off x="457199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814" name="TextBox 1813"/>
          <p:cNvSpPr txBox="1"/>
          <p:nvPr/>
        </p:nvSpPr>
        <p:spPr>
          <a:xfrm>
            <a:off x="5972502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15" name="TextBox 1814"/>
          <p:cNvSpPr txBox="1"/>
          <p:nvPr/>
        </p:nvSpPr>
        <p:spPr>
          <a:xfrm>
            <a:off x="7369175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21/22</a:t>
            </a:r>
          </a:p>
        </p:txBody>
      </p:sp>
      <p:sp>
        <p:nvSpPr>
          <p:cNvPr id="1816" name="TextBox 1815"/>
          <p:cNvSpPr txBox="1"/>
          <p:nvPr/>
        </p:nvSpPr>
        <p:spPr>
          <a:xfrm>
            <a:off x="409911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17" name="TextBox 1816"/>
          <p:cNvSpPr txBox="1"/>
          <p:nvPr/>
        </p:nvSpPr>
        <p:spPr>
          <a:xfrm>
            <a:off x="1786756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818" name="TextBox 1817"/>
          <p:cNvSpPr txBox="1"/>
          <p:nvPr/>
        </p:nvSpPr>
        <p:spPr>
          <a:xfrm>
            <a:off x="319251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819" name="TextBox 1818"/>
          <p:cNvSpPr txBox="1"/>
          <p:nvPr/>
        </p:nvSpPr>
        <p:spPr>
          <a:xfrm>
            <a:off x="457199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820" name="TextBox 1819"/>
          <p:cNvSpPr txBox="1"/>
          <p:nvPr/>
        </p:nvSpPr>
        <p:spPr>
          <a:xfrm>
            <a:off x="5972502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821" name="TextBox 1820"/>
          <p:cNvSpPr txBox="1"/>
          <p:nvPr/>
        </p:nvSpPr>
        <p:spPr>
          <a:xfrm>
            <a:off x="7369175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28/29</a:t>
            </a:r>
          </a:p>
        </p:txBody>
      </p:sp>
      <p:sp>
        <p:nvSpPr>
          <p:cNvPr id="1822" name="TextBox 1821"/>
          <p:cNvSpPr txBox="1"/>
          <p:nvPr/>
        </p:nvSpPr>
        <p:spPr>
          <a:xfrm>
            <a:off x="409911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823" name="TextBox 1822"/>
          <p:cNvSpPr txBox="1"/>
          <p:nvPr/>
        </p:nvSpPr>
        <p:spPr>
          <a:xfrm>
            <a:off x="1786756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824" name="TextBox 1823"/>
          <p:cNvSpPr txBox="1"/>
          <p:nvPr/>
        </p:nvSpPr>
        <p:spPr>
          <a:xfrm>
            <a:off x="3192520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1 January</a:t>
            </a:r>
          </a:p>
        </p:txBody>
      </p:sp>
      <p:sp>
        <p:nvSpPr>
          <p:cNvPr id="1825" name="TextBox 1824"/>
          <p:cNvSpPr txBox="1"/>
          <p:nvPr/>
        </p:nvSpPr>
        <p:spPr>
          <a:xfrm>
            <a:off x="4571999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</a:t>
            </a:r>
          </a:p>
        </p:txBody>
      </p:sp>
      <p:sp>
        <p:nvSpPr>
          <p:cNvPr id="1826" name="TextBox 1825"/>
          <p:cNvSpPr txBox="1"/>
          <p:nvPr/>
        </p:nvSpPr>
        <p:spPr>
          <a:xfrm>
            <a:off x="5972502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</a:t>
            </a:r>
          </a:p>
        </p:txBody>
      </p:sp>
      <p:sp>
        <p:nvSpPr>
          <p:cNvPr id="1827" name="TextBox 1826"/>
          <p:cNvSpPr txBox="1"/>
          <p:nvPr/>
        </p:nvSpPr>
        <p:spPr>
          <a:xfrm>
            <a:off x="7369175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4/5</a:t>
            </a:r>
          </a:p>
        </p:txBody>
      </p:sp>
      <p:sp>
        <p:nvSpPr>
          <p:cNvPr id="1828" name="TextBox 1827"/>
          <p:cNvSpPr txBox="1"/>
          <p:nvPr/>
        </p:nvSpPr>
        <p:spPr>
          <a:xfrm>
            <a:off x="358775" y="152400"/>
            <a:ext cx="8382000" cy="69904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sz="3600" b="0">
                <a:solidFill>
                  <a:schemeClr val="accent1"/>
                </a:solidFill>
              </a:rPr>
              <a:t>december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319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83080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18211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8292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976051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37920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319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83080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18211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8292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5976051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737920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319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83080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8211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8292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976051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37920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319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83080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18211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8292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976051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737920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19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83080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8211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58292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976051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737920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319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783080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8211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8292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5976051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737920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EC93A36-1BCE-4989-A484-BB2F32BA08F5}" type="datetimeFigureOut">
              <a:rPr lang="en-US"/>
              <a:pPr/>
              <a:t>3/29/2020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  <p:sp>
        <p:nvSpPr>
          <p:cNvPr id="78" name="TextBox 77"/>
          <p:cNvSpPr txBox="1"/>
          <p:nvPr userDrawn="1"/>
        </p:nvSpPr>
        <p:spPr>
          <a:xfrm>
            <a:off x="7708506" y="423787"/>
            <a:ext cx="101425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sz="2400" dirty="0">
                <a:solidFill>
                  <a:schemeClr val="accent1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5848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nuary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40990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30</a:t>
            </a:r>
            <a:r>
              <a:rPr sz="1300" b="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December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3" name="TextBox 1792"/>
          <p:cNvSpPr txBox="1"/>
          <p:nvPr/>
        </p:nvSpPr>
        <p:spPr>
          <a:xfrm>
            <a:off x="1786756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bg2">
                    <a:lumMod val="90000"/>
                  </a:schemeClr>
                </a:solidFill>
              </a:rPr>
              <a:t>3</a:t>
            </a:r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1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4" name="TextBox 1793"/>
          <p:cNvSpPr txBox="1"/>
          <p:nvPr/>
        </p:nvSpPr>
        <p:spPr>
          <a:xfrm>
            <a:off x="319251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5" name="TextBox 1794"/>
          <p:cNvSpPr txBox="1"/>
          <p:nvPr/>
        </p:nvSpPr>
        <p:spPr>
          <a:xfrm>
            <a:off x="457199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6" name="TextBox 1795"/>
          <p:cNvSpPr txBox="1"/>
          <p:nvPr/>
        </p:nvSpPr>
        <p:spPr>
          <a:xfrm>
            <a:off x="5972502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97" name="TextBox 1796"/>
          <p:cNvSpPr txBox="1"/>
          <p:nvPr/>
        </p:nvSpPr>
        <p:spPr>
          <a:xfrm>
            <a:off x="7369175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4/5</a:t>
            </a:r>
          </a:p>
        </p:txBody>
      </p:sp>
      <p:sp>
        <p:nvSpPr>
          <p:cNvPr id="1798" name="TextBox 1797"/>
          <p:cNvSpPr txBox="1"/>
          <p:nvPr/>
        </p:nvSpPr>
        <p:spPr>
          <a:xfrm>
            <a:off x="409911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99" name="TextBox 1798"/>
          <p:cNvSpPr txBox="1"/>
          <p:nvPr/>
        </p:nvSpPr>
        <p:spPr>
          <a:xfrm>
            <a:off x="1786756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00" name="TextBox 1799"/>
          <p:cNvSpPr txBox="1"/>
          <p:nvPr/>
        </p:nvSpPr>
        <p:spPr>
          <a:xfrm>
            <a:off x="319251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01" name="TextBox 1800"/>
          <p:cNvSpPr txBox="1"/>
          <p:nvPr/>
        </p:nvSpPr>
        <p:spPr>
          <a:xfrm>
            <a:off x="457199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02" name="TextBox 1801"/>
          <p:cNvSpPr txBox="1"/>
          <p:nvPr/>
        </p:nvSpPr>
        <p:spPr>
          <a:xfrm>
            <a:off x="5972502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03" name="TextBox 1802"/>
          <p:cNvSpPr txBox="1"/>
          <p:nvPr/>
        </p:nvSpPr>
        <p:spPr>
          <a:xfrm>
            <a:off x="7369175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11/12</a:t>
            </a:r>
          </a:p>
        </p:txBody>
      </p:sp>
      <p:sp>
        <p:nvSpPr>
          <p:cNvPr id="1804" name="TextBox 1803"/>
          <p:cNvSpPr txBox="1"/>
          <p:nvPr/>
        </p:nvSpPr>
        <p:spPr>
          <a:xfrm>
            <a:off x="409911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805" name="TextBox 1804"/>
          <p:cNvSpPr txBox="1"/>
          <p:nvPr/>
        </p:nvSpPr>
        <p:spPr>
          <a:xfrm>
            <a:off x="1786756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06" name="TextBox 1805"/>
          <p:cNvSpPr txBox="1"/>
          <p:nvPr/>
        </p:nvSpPr>
        <p:spPr>
          <a:xfrm>
            <a:off x="319251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07" name="TextBox 1806"/>
          <p:cNvSpPr txBox="1"/>
          <p:nvPr/>
        </p:nvSpPr>
        <p:spPr>
          <a:xfrm>
            <a:off x="457199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808" name="TextBox 1807"/>
          <p:cNvSpPr txBox="1"/>
          <p:nvPr/>
        </p:nvSpPr>
        <p:spPr>
          <a:xfrm>
            <a:off x="5972502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809" name="TextBox 1808"/>
          <p:cNvSpPr txBox="1"/>
          <p:nvPr/>
        </p:nvSpPr>
        <p:spPr>
          <a:xfrm>
            <a:off x="7369175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18/19</a:t>
            </a:r>
          </a:p>
        </p:txBody>
      </p:sp>
      <p:sp>
        <p:nvSpPr>
          <p:cNvPr id="1810" name="TextBox 1809"/>
          <p:cNvSpPr txBox="1"/>
          <p:nvPr/>
        </p:nvSpPr>
        <p:spPr>
          <a:xfrm>
            <a:off x="409911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11" name="TextBox 1810"/>
          <p:cNvSpPr txBox="1"/>
          <p:nvPr/>
        </p:nvSpPr>
        <p:spPr>
          <a:xfrm>
            <a:off x="1786756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812" name="TextBox 1811"/>
          <p:cNvSpPr txBox="1"/>
          <p:nvPr/>
        </p:nvSpPr>
        <p:spPr>
          <a:xfrm>
            <a:off x="319251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813" name="TextBox 1812"/>
          <p:cNvSpPr txBox="1"/>
          <p:nvPr/>
        </p:nvSpPr>
        <p:spPr>
          <a:xfrm>
            <a:off x="457199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14" name="TextBox 1813"/>
          <p:cNvSpPr txBox="1"/>
          <p:nvPr/>
        </p:nvSpPr>
        <p:spPr>
          <a:xfrm>
            <a:off x="5972502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815" name="TextBox 1814"/>
          <p:cNvSpPr txBox="1"/>
          <p:nvPr/>
        </p:nvSpPr>
        <p:spPr>
          <a:xfrm>
            <a:off x="7369175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25/26</a:t>
            </a:r>
          </a:p>
        </p:txBody>
      </p:sp>
      <p:sp>
        <p:nvSpPr>
          <p:cNvPr id="1816" name="TextBox 1815"/>
          <p:cNvSpPr txBox="1"/>
          <p:nvPr/>
        </p:nvSpPr>
        <p:spPr>
          <a:xfrm>
            <a:off x="409911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817" name="TextBox 1816"/>
          <p:cNvSpPr txBox="1"/>
          <p:nvPr/>
        </p:nvSpPr>
        <p:spPr>
          <a:xfrm>
            <a:off x="1786756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818" name="TextBox 1817"/>
          <p:cNvSpPr txBox="1"/>
          <p:nvPr/>
        </p:nvSpPr>
        <p:spPr>
          <a:xfrm>
            <a:off x="319251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819" name="TextBox 1818"/>
          <p:cNvSpPr txBox="1"/>
          <p:nvPr/>
        </p:nvSpPr>
        <p:spPr>
          <a:xfrm>
            <a:off x="457199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820" name="TextBox 1819"/>
          <p:cNvSpPr txBox="1"/>
          <p:nvPr/>
        </p:nvSpPr>
        <p:spPr>
          <a:xfrm>
            <a:off x="5972502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821" name="TextBox 1820"/>
          <p:cNvSpPr txBox="1"/>
          <p:nvPr/>
        </p:nvSpPr>
        <p:spPr>
          <a:xfrm>
            <a:off x="7369175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bg2">
                    <a:lumMod val="90000"/>
                  </a:schemeClr>
                </a:solidFill>
              </a:rPr>
              <a:t>1/2 </a:t>
            </a:r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February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8" name="TextBox 1827"/>
          <p:cNvSpPr txBox="1"/>
          <p:nvPr/>
        </p:nvSpPr>
        <p:spPr>
          <a:xfrm>
            <a:off x="358775" y="152400"/>
            <a:ext cx="8382000" cy="69904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lang="en-US" sz="3600" b="0" dirty="0" err="1">
                <a:solidFill>
                  <a:schemeClr val="accent1"/>
                </a:solidFill>
              </a:rPr>
              <a:t>january</a:t>
            </a:r>
            <a:endParaRPr sz="3600" b="0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9911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786756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92520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71999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972502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369175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8/9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319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83080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18211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8292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976051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37920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319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83080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18211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8292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5976051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737920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319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83080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8211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8292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976051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37920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319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83080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18211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8292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976051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737920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19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83080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8211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58292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976051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737920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319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783080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8211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8292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5976051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737920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EC93A36-1BCE-4989-A484-BB2F32BA08F5}" type="datetimeFigureOut">
              <a:rPr lang="en-US"/>
              <a:pPr/>
              <a:t>3/29/2020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  <p:sp>
        <p:nvSpPr>
          <p:cNvPr id="78" name="TextBox 77"/>
          <p:cNvSpPr txBox="1"/>
          <p:nvPr userDrawn="1"/>
        </p:nvSpPr>
        <p:spPr>
          <a:xfrm>
            <a:off x="7708506" y="423787"/>
            <a:ext cx="101425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sz="2400" dirty="0">
                <a:solidFill>
                  <a:schemeClr val="accent1"/>
                </a:solidFill>
              </a:rPr>
              <a:t>201</a:t>
            </a:r>
            <a:r>
              <a:rPr lang="en-US" sz="2400" dirty="0">
                <a:solidFill>
                  <a:schemeClr val="accent1"/>
                </a:solidFill>
              </a:rPr>
              <a:t>4</a:t>
            </a:r>
            <a:endParaRPr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bruary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40990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bg2">
                    <a:lumMod val="90000"/>
                  </a:schemeClr>
                </a:solidFill>
              </a:rPr>
              <a:t>27 </a:t>
            </a:r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January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3" name="TextBox 1792"/>
          <p:cNvSpPr txBox="1"/>
          <p:nvPr/>
        </p:nvSpPr>
        <p:spPr>
          <a:xfrm>
            <a:off x="1786756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28</a:t>
            </a:r>
          </a:p>
        </p:txBody>
      </p:sp>
      <p:sp>
        <p:nvSpPr>
          <p:cNvPr id="1794" name="TextBox 1793"/>
          <p:cNvSpPr txBox="1"/>
          <p:nvPr/>
        </p:nvSpPr>
        <p:spPr>
          <a:xfrm>
            <a:off x="319251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29</a:t>
            </a:r>
          </a:p>
        </p:txBody>
      </p:sp>
      <p:sp>
        <p:nvSpPr>
          <p:cNvPr id="1795" name="TextBox 1794"/>
          <p:cNvSpPr txBox="1"/>
          <p:nvPr/>
        </p:nvSpPr>
        <p:spPr>
          <a:xfrm>
            <a:off x="4571999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30</a:t>
            </a:r>
          </a:p>
        </p:txBody>
      </p:sp>
      <p:sp>
        <p:nvSpPr>
          <p:cNvPr id="1796" name="TextBox 1795"/>
          <p:cNvSpPr txBox="1"/>
          <p:nvPr/>
        </p:nvSpPr>
        <p:spPr>
          <a:xfrm>
            <a:off x="5972502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bg2">
                    <a:lumMod val="90000"/>
                  </a:schemeClr>
                </a:solidFill>
              </a:rPr>
              <a:t>31</a:t>
            </a:r>
          </a:p>
        </p:txBody>
      </p:sp>
      <p:sp>
        <p:nvSpPr>
          <p:cNvPr id="1797" name="TextBox 1796"/>
          <p:cNvSpPr txBox="1"/>
          <p:nvPr/>
        </p:nvSpPr>
        <p:spPr>
          <a:xfrm>
            <a:off x="7369175" y="1087622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 dirty="0">
                <a:solidFill>
                  <a:schemeClr val="tx1"/>
                </a:solidFill>
              </a:rPr>
              <a:t>1/2 </a:t>
            </a:r>
            <a:r>
              <a:rPr lang="en-US" sz="1300" b="0" dirty="0">
                <a:solidFill>
                  <a:schemeClr val="tx1"/>
                </a:solidFill>
              </a:rPr>
              <a:t>February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798" name="TextBox 1797"/>
          <p:cNvSpPr txBox="1"/>
          <p:nvPr/>
        </p:nvSpPr>
        <p:spPr>
          <a:xfrm>
            <a:off x="409911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99" name="TextBox 1798"/>
          <p:cNvSpPr txBox="1"/>
          <p:nvPr/>
        </p:nvSpPr>
        <p:spPr>
          <a:xfrm>
            <a:off x="1786756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00" name="TextBox 1799"/>
          <p:cNvSpPr txBox="1"/>
          <p:nvPr/>
        </p:nvSpPr>
        <p:spPr>
          <a:xfrm>
            <a:off x="319251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01" name="TextBox 1800"/>
          <p:cNvSpPr txBox="1"/>
          <p:nvPr/>
        </p:nvSpPr>
        <p:spPr>
          <a:xfrm>
            <a:off x="4571999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02" name="TextBox 1801"/>
          <p:cNvSpPr txBox="1"/>
          <p:nvPr/>
        </p:nvSpPr>
        <p:spPr>
          <a:xfrm>
            <a:off x="5972502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03" name="TextBox 1802"/>
          <p:cNvSpPr txBox="1"/>
          <p:nvPr/>
        </p:nvSpPr>
        <p:spPr>
          <a:xfrm>
            <a:off x="7369175" y="20025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8/9</a:t>
            </a:r>
          </a:p>
        </p:txBody>
      </p:sp>
      <p:sp>
        <p:nvSpPr>
          <p:cNvPr id="1804" name="TextBox 1803"/>
          <p:cNvSpPr txBox="1"/>
          <p:nvPr/>
        </p:nvSpPr>
        <p:spPr>
          <a:xfrm>
            <a:off x="409911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05" name="TextBox 1804"/>
          <p:cNvSpPr txBox="1"/>
          <p:nvPr/>
        </p:nvSpPr>
        <p:spPr>
          <a:xfrm>
            <a:off x="1786756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806" name="TextBox 1805"/>
          <p:cNvSpPr txBox="1"/>
          <p:nvPr/>
        </p:nvSpPr>
        <p:spPr>
          <a:xfrm>
            <a:off x="319251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07" name="TextBox 1806"/>
          <p:cNvSpPr txBox="1"/>
          <p:nvPr/>
        </p:nvSpPr>
        <p:spPr>
          <a:xfrm>
            <a:off x="4571999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808" name="TextBox 1807"/>
          <p:cNvSpPr txBox="1"/>
          <p:nvPr/>
        </p:nvSpPr>
        <p:spPr>
          <a:xfrm>
            <a:off x="5972502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09" name="TextBox 1808"/>
          <p:cNvSpPr txBox="1"/>
          <p:nvPr/>
        </p:nvSpPr>
        <p:spPr>
          <a:xfrm>
            <a:off x="7369175" y="29169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15/16</a:t>
            </a:r>
          </a:p>
        </p:txBody>
      </p:sp>
      <p:sp>
        <p:nvSpPr>
          <p:cNvPr id="1810" name="TextBox 1809"/>
          <p:cNvSpPr txBox="1"/>
          <p:nvPr/>
        </p:nvSpPr>
        <p:spPr>
          <a:xfrm>
            <a:off x="409911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811" name="TextBox 1810"/>
          <p:cNvSpPr txBox="1"/>
          <p:nvPr/>
        </p:nvSpPr>
        <p:spPr>
          <a:xfrm>
            <a:off x="1786756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812" name="TextBox 1811"/>
          <p:cNvSpPr txBox="1"/>
          <p:nvPr/>
        </p:nvSpPr>
        <p:spPr>
          <a:xfrm>
            <a:off x="319251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813" name="TextBox 1812"/>
          <p:cNvSpPr txBox="1"/>
          <p:nvPr/>
        </p:nvSpPr>
        <p:spPr>
          <a:xfrm>
            <a:off x="4571999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14" name="TextBox 1813"/>
          <p:cNvSpPr txBox="1"/>
          <p:nvPr/>
        </p:nvSpPr>
        <p:spPr>
          <a:xfrm>
            <a:off x="5972502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815" name="TextBox 1814"/>
          <p:cNvSpPr txBox="1"/>
          <p:nvPr/>
        </p:nvSpPr>
        <p:spPr>
          <a:xfrm>
            <a:off x="7369175" y="38313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22/23</a:t>
            </a:r>
          </a:p>
        </p:txBody>
      </p:sp>
      <p:sp>
        <p:nvSpPr>
          <p:cNvPr id="1816" name="TextBox 1815"/>
          <p:cNvSpPr txBox="1"/>
          <p:nvPr/>
        </p:nvSpPr>
        <p:spPr>
          <a:xfrm>
            <a:off x="409911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817" name="TextBox 1816"/>
          <p:cNvSpPr txBox="1"/>
          <p:nvPr/>
        </p:nvSpPr>
        <p:spPr>
          <a:xfrm>
            <a:off x="1786756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818" name="TextBox 1817"/>
          <p:cNvSpPr txBox="1"/>
          <p:nvPr/>
        </p:nvSpPr>
        <p:spPr>
          <a:xfrm>
            <a:off x="319251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819" name="TextBox 1818"/>
          <p:cNvSpPr txBox="1"/>
          <p:nvPr/>
        </p:nvSpPr>
        <p:spPr>
          <a:xfrm>
            <a:off x="4571999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820" name="TextBox 1819"/>
          <p:cNvSpPr txBox="1"/>
          <p:nvPr/>
        </p:nvSpPr>
        <p:spPr>
          <a:xfrm>
            <a:off x="5972502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300" b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821" name="TextBox 1820"/>
          <p:cNvSpPr txBox="1"/>
          <p:nvPr/>
        </p:nvSpPr>
        <p:spPr>
          <a:xfrm>
            <a:off x="7369175" y="4745736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1/2 March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8" name="TextBox 1827"/>
          <p:cNvSpPr txBox="1"/>
          <p:nvPr/>
        </p:nvSpPr>
        <p:spPr>
          <a:xfrm>
            <a:off x="358775" y="152400"/>
            <a:ext cx="8382000" cy="69904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lang="en-US" sz="3600" b="0" dirty="0" err="1">
                <a:solidFill>
                  <a:schemeClr val="accent1"/>
                </a:solidFill>
              </a:rPr>
              <a:t>february</a:t>
            </a:r>
            <a:endParaRPr sz="3600" b="0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9911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3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86756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4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92520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5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999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6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72502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7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69175" y="5669280"/>
            <a:ext cx="13716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8/9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319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86756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18211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71999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972502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379208" y="13716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319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86756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18211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1999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5972502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7379208" y="22860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319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86756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8211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71999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972502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379208" y="32004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319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86756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18211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71999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972502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7379208" y="41148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19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86756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8211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571999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972502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7379208" y="5029200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319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786756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8211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71999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5972502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7379208" y="5952744"/>
            <a:ext cx="1377950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EC93A36-1BCE-4989-A484-BB2F32BA08F5}" type="datetimeFigureOut">
              <a:rPr lang="en-US"/>
              <a:pPr/>
              <a:t>3/29/2020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  <p:sp>
        <p:nvSpPr>
          <p:cNvPr id="78" name="TextBox 77"/>
          <p:cNvSpPr txBox="1"/>
          <p:nvPr userDrawn="1"/>
        </p:nvSpPr>
        <p:spPr>
          <a:xfrm>
            <a:off x="7708506" y="423787"/>
            <a:ext cx="101425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sz="2400" dirty="0">
                <a:solidFill>
                  <a:schemeClr val="accent1"/>
                </a:solidFill>
              </a:rPr>
              <a:t>201</a:t>
            </a:r>
            <a:r>
              <a:rPr lang="en-US" sz="2400" dirty="0">
                <a:solidFill>
                  <a:schemeClr val="accent1"/>
                </a:solidFill>
              </a:rPr>
              <a:t>4</a:t>
            </a:r>
            <a:endParaRPr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6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im_right"/>
          <p:cNvSpPr/>
          <p:nvPr/>
        </p:nvSpPr>
        <p:spPr>
          <a:xfrm>
            <a:off x="9296400" y="152400"/>
            <a:ext cx="1295400" cy="655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85" name="shim_left"/>
          <p:cNvSpPr/>
          <p:nvPr/>
        </p:nvSpPr>
        <p:spPr>
          <a:xfrm>
            <a:off x="-1447800" y="152400"/>
            <a:ext cx="1295400" cy="6556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6123" y="95251"/>
            <a:ext cx="8870731" cy="6662900"/>
          </a:xfrm>
          <a:prstGeom prst="roundRect">
            <a:avLst>
              <a:gd name="adj" fmla="val 2527"/>
            </a:avLst>
          </a:prstGeom>
          <a:solidFill>
            <a:schemeClr val="bg1"/>
          </a:solidFill>
          <a:ln>
            <a:noFill/>
          </a:ln>
          <a:effectLst>
            <a:innerShdw blurRad="101600" dist="25400" dir="16200000">
              <a:prstClr val="black">
                <a:alpha val="14000"/>
              </a:prstClr>
            </a:innerShdw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618" name="Group 3617"/>
          <p:cNvGrpSpPr/>
          <p:nvPr/>
        </p:nvGrpSpPr>
        <p:grpSpPr>
          <a:xfrm>
            <a:off x="379476" y="1242060"/>
            <a:ext cx="8385048" cy="678180"/>
            <a:chOff x="396240" y="1242060"/>
            <a:chExt cx="8347710" cy="678180"/>
          </a:xfrm>
        </p:grpSpPr>
        <p:cxnSp>
          <p:nvCxnSpPr>
            <p:cNvPr id="3665" name="Straight Connector 3664"/>
            <p:cNvCxnSpPr/>
            <p:nvPr/>
          </p:nvCxnSpPr>
          <p:spPr>
            <a:xfrm>
              <a:off x="39624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6" name="Straight Connector 3665"/>
            <p:cNvCxnSpPr/>
            <p:nvPr/>
          </p:nvCxnSpPr>
          <p:spPr>
            <a:xfrm>
              <a:off x="178752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7" name="Straight Connector 3666"/>
            <p:cNvCxnSpPr/>
            <p:nvPr/>
          </p:nvCxnSpPr>
          <p:spPr>
            <a:xfrm>
              <a:off x="317881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8" name="Straight Connector 3667"/>
            <p:cNvCxnSpPr/>
            <p:nvPr/>
          </p:nvCxnSpPr>
          <p:spPr>
            <a:xfrm>
              <a:off x="457009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9" name="Straight Connector 3668"/>
            <p:cNvCxnSpPr/>
            <p:nvPr/>
          </p:nvCxnSpPr>
          <p:spPr>
            <a:xfrm>
              <a:off x="596138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0" name="Straight Connector 3669"/>
            <p:cNvCxnSpPr/>
            <p:nvPr/>
          </p:nvCxnSpPr>
          <p:spPr>
            <a:xfrm>
              <a:off x="735266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1" name="Straight Connector 3670"/>
            <p:cNvCxnSpPr/>
            <p:nvPr/>
          </p:nvCxnSpPr>
          <p:spPr>
            <a:xfrm>
              <a:off x="874395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19" name="Group 3618"/>
          <p:cNvGrpSpPr/>
          <p:nvPr/>
        </p:nvGrpSpPr>
        <p:grpSpPr>
          <a:xfrm>
            <a:off x="379476" y="2163924"/>
            <a:ext cx="8385048" cy="678180"/>
            <a:chOff x="396240" y="1242060"/>
            <a:chExt cx="8347710" cy="678180"/>
          </a:xfrm>
        </p:grpSpPr>
        <p:cxnSp>
          <p:nvCxnSpPr>
            <p:cNvPr id="3658" name="Straight Connector 3657"/>
            <p:cNvCxnSpPr/>
            <p:nvPr/>
          </p:nvCxnSpPr>
          <p:spPr>
            <a:xfrm>
              <a:off x="39624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9" name="Straight Connector 3658"/>
            <p:cNvCxnSpPr/>
            <p:nvPr/>
          </p:nvCxnSpPr>
          <p:spPr>
            <a:xfrm>
              <a:off x="178752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0" name="Straight Connector 3659"/>
            <p:cNvCxnSpPr/>
            <p:nvPr/>
          </p:nvCxnSpPr>
          <p:spPr>
            <a:xfrm>
              <a:off x="317881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1" name="Straight Connector 3660"/>
            <p:cNvCxnSpPr/>
            <p:nvPr/>
          </p:nvCxnSpPr>
          <p:spPr>
            <a:xfrm>
              <a:off x="457009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2" name="Straight Connector 3661"/>
            <p:cNvCxnSpPr/>
            <p:nvPr/>
          </p:nvCxnSpPr>
          <p:spPr>
            <a:xfrm>
              <a:off x="596138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3" name="Straight Connector 3662"/>
            <p:cNvCxnSpPr/>
            <p:nvPr/>
          </p:nvCxnSpPr>
          <p:spPr>
            <a:xfrm>
              <a:off x="735266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4" name="Straight Connector 3663"/>
            <p:cNvCxnSpPr/>
            <p:nvPr/>
          </p:nvCxnSpPr>
          <p:spPr>
            <a:xfrm>
              <a:off x="874395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0" name="Group 3619"/>
          <p:cNvGrpSpPr/>
          <p:nvPr/>
        </p:nvGrpSpPr>
        <p:grpSpPr>
          <a:xfrm>
            <a:off x="379476" y="3085788"/>
            <a:ext cx="8385048" cy="678180"/>
            <a:chOff x="396240" y="1242060"/>
            <a:chExt cx="8347710" cy="678180"/>
          </a:xfrm>
        </p:grpSpPr>
        <p:cxnSp>
          <p:nvCxnSpPr>
            <p:cNvPr id="3651" name="Straight Connector 3650"/>
            <p:cNvCxnSpPr/>
            <p:nvPr/>
          </p:nvCxnSpPr>
          <p:spPr>
            <a:xfrm>
              <a:off x="39624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2" name="Straight Connector 3651"/>
            <p:cNvCxnSpPr/>
            <p:nvPr/>
          </p:nvCxnSpPr>
          <p:spPr>
            <a:xfrm>
              <a:off x="178752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3" name="Straight Connector 3652"/>
            <p:cNvCxnSpPr/>
            <p:nvPr/>
          </p:nvCxnSpPr>
          <p:spPr>
            <a:xfrm>
              <a:off x="317881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4" name="Straight Connector 3653"/>
            <p:cNvCxnSpPr/>
            <p:nvPr/>
          </p:nvCxnSpPr>
          <p:spPr>
            <a:xfrm>
              <a:off x="457009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5" name="Straight Connector 3654"/>
            <p:cNvCxnSpPr/>
            <p:nvPr/>
          </p:nvCxnSpPr>
          <p:spPr>
            <a:xfrm>
              <a:off x="596138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6" name="Straight Connector 3655"/>
            <p:cNvCxnSpPr/>
            <p:nvPr/>
          </p:nvCxnSpPr>
          <p:spPr>
            <a:xfrm>
              <a:off x="735266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7" name="Straight Connector 3656"/>
            <p:cNvCxnSpPr/>
            <p:nvPr/>
          </p:nvCxnSpPr>
          <p:spPr>
            <a:xfrm>
              <a:off x="874395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1" name="Group 3620"/>
          <p:cNvGrpSpPr/>
          <p:nvPr/>
        </p:nvGrpSpPr>
        <p:grpSpPr>
          <a:xfrm>
            <a:off x="379476" y="4007652"/>
            <a:ext cx="8385048" cy="678180"/>
            <a:chOff x="396240" y="1242060"/>
            <a:chExt cx="8347710" cy="678180"/>
          </a:xfrm>
        </p:grpSpPr>
        <p:cxnSp>
          <p:nvCxnSpPr>
            <p:cNvPr id="3644" name="Straight Connector 3643"/>
            <p:cNvCxnSpPr/>
            <p:nvPr/>
          </p:nvCxnSpPr>
          <p:spPr>
            <a:xfrm>
              <a:off x="39624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5" name="Straight Connector 3644"/>
            <p:cNvCxnSpPr/>
            <p:nvPr/>
          </p:nvCxnSpPr>
          <p:spPr>
            <a:xfrm>
              <a:off x="178752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6" name="Straight Connector 3645"/>
            <p:cNvCxnSpPr/>
            <p:nvPr/>
          </p:nvCxnSpPr>
          <p:spPr>
            <a:xfrm>
              <a:off x="317881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7" name="Straight Connector 3646"/>
            <p:cNvCxnSpPr/>
            <p:nvPr/>
          </p:nvCxnSpPr>
          <p:spPr>
            <a:xfrm>
              <a:off x="457009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8" name="Straight Connector 3647"/>
            <p:cNvCxnSpPr/>
            <p:nvPr/>
          </p:nvCxnSpPr>
          <p:spPr>
            <a:xfrm>
              <a:off x="596138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9" name="Straight Connector 3648"/>
            <p:cNvCxnSpPr/>
            <p:nvPr/>
          </p:nvCxnSpPr>
          <p:spPr>
            <a:xfrm>
              <a:off x="735266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0" name="Straight Connector 3649"/>
            <p:cNvCxnSpPr/>
            <p:nvPr/>
          </p:nvCxnSpPr>
          <p:spPr>
            <a:xfrm>
              <a:off x="874395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2" name="Group 3621"/>
          <p:cNvGrpSpPr/>
          <p:nvPr/>
        </p:nvGrpSpPr>
        <p:grpSpPr>
          <a:xfrm>
            <a:off x="379476" y="4929516"/>
            <a:ext cx="8385048" cy="678180"/>
            <a:chOff x="396240" y="1242060"/>
            <a:chExt cx="8347710" cy="678180"/>
          </a:xfrm>
        </p:grpSpPr>
        <p:cxnSp>
          <p:nvCxnSpPr>
            <p:cNvPr id="3637" name="Straight Connector 3636"/>
            <p:cNvCxnSpPr/>
            <p:nvPr/>
          </p:nvCxnSpPr>
          <p:spPr>
            <a:xfrm>
              <a:off x="39624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8" name="Straight Connector 3637"/>
            <p:cNvCxnSpPr/>
            <p:nvPr/>
          </p:nvCxnSpPr>
          <p:spPr>
            <a:xfrm>
              <a:off x="178752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9" name="Straight Connector 3638"/>
            <p:cNvCxnSpPr/>
            <p:nvPr/>
          </p:nvCxnSpPr>
          <p:spPr>
            <a:xfrm>
              <a:off x="317881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0" name="Straight Connector 3639"/>
            <p:cNvCxnSpPr/>
            <p:nvPr/>
          </p:nvCxnSpPr>
          <p:spPr>
            <a:xfrm>
              <a:off x="457009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1" name="Straight Connector 3640"/>
            <p:cNvCxnSpPr/>
            <p:nvPr/>
          </p:nvCxnSpPr>
          <p:spPr>
            <a:xfrm>
              <a:off x="596138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2" name="Straight Connector 3641"/>
            <p:cNvCxnSpPr/>
            <p:nvPr/>
          </p:nvCxnSpPr>
          <p:spPr>
            <a:xfrm>
              <a:off x="735266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3" name="Straight Connector 3642"/>
            <p:cNvCxnSpPr/>
            <p:nvPr/>
          </p:nvCxnSpPr>
          <p:spPr>
            <a:xfrm>
              <a:off x="874395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3" name="Group 3622"/>
          <p:cNvGrpSpPr/>
          <p:nvPr/>
        </p:nvGrpSpPr>
        <p:grpSpPr>
          <a:xfrm>
            <a:off x="379476" y="5851382"/>
            <a:ext cx="8385048" cy="678180"/>
            <a:chOff x="396240" y="1242060"/>
            <a:chExt cx="8347710" cy="678180"/>
          </a:xfrm>
        </p:grpSpPr>
        <p:cxnSp>
          <p:nvCxnSpPr>
            <p:cNvPr id="3630" name="Straight Connector 3629"/>
            <p:cNvCxnSpPr/>
            <p:nvPr/>
          </p:nvCxnSpPr>
          <p:spPr>
            <a:xfrm>
              <a:off x="39624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1" name="Straight Connector 3630"/>
            <p:cNvCxnSpPr/>
            <p:nvPr/>
          </p:nvCxnSpPr>
          <p:spPr>
            <a:xfrm>
              <a:off x="178752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2" name="Straight Connector 3631"/>
            <p:cNvCxnSpPr/>
            <p:nvPr/>
          </p:nvCxnSpPr>
          <p:spPr>
            <a:xfrm>
              <a:off x="317881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3" name="Straight Connector 3632"/>
            <p:cNvCxnSpPr/>
            <p:nvPr/>
          </p:nvCxnSpPr>
          <p:spPr>
            <a:xfrm>
              <a:off x="457009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4" name="Straight Connector 3633"/>
            <p:cNvCxnSpPr/>
            <p:nvPr/>
          </p:nvCxnSpPr>
          <p:spPr>
            <a:xfrm>
              <a:off x="596138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5" name="Straight Connector 3634"/>
            <p:cNvCxnSpPr/>
            <p:nvPr/>
          </p:nvCxnSpPr>
          <p:spPr>
            <a:xfrm>
              <a:off x="7352665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6" name="Straight Connector 3635"/>
            <p:cNvCxnSpPr/>
            <p:nvPr/>
          </p:nvCxnSpPr>
          <p:spPr>
            <a:xfrm>
              <a:off x="8743950" y="1242060"/>
              <a:ext cx="0" cy="67818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81000" y="944880"/>
            <a:ext cx="8382000" cy="5696712"/>
            <a:chOff x="381000" y="944880"/>
            <a:chExt cx="8382000" cy="5696712"/>
          </a:xfrm>
        </p:grpSpPr>
        <p:grpSp>
          <p:nvGrpSpPr>
            <p:cNvPr id="3617" name="Group 3616"/>
            <p:cNvGrpSpPr/>
            <p:nvPr/>
          </p:nvGrpSpPr>
          <p:grpSpPr>
            <a:xfrm>
              <a:off x="381000" y="1143000"/>
              <a:ext cx="8382000" cy="5498592"/>
              <a:chOff x="381000" y="1143000"/>
              <a:chExt cx="8382000" cy="5498592"/>
            </a:xfrm>
          </p:grpSpPr>
          <p:cxnSp>
            <p:nvCxnSpPr>
              <p:cNvPr id="3672" name="Straight Connector 3671"/>
              <p:cNvCxnSpPr/>
              <p:nvPr/>
            </p:nvCxnSpPr>
            <p:spPr>
              <a:xfrm>
                <a:off x="381000" y="1143000"/>
                <a:ext cx="8382000" cy="0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3" name="Straight Connector 3672"/>
              <p:cNvCxnSpPr/>
              <p:nvPr/>
            </p:nvCxnSpPr>
            <p:spPr>
              <a:xfrm>
                <a:off x="381000" y="2059432"/>
                <a:ext cx="8382000" cy="0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4" name="Straight Connector 3673"/>
              <p:cNvCxnSpPr/>
              <p:nvPr/>
            </p:nvCxnSpPr>
            <p:spPr>
              <a:xfrm>
                <a:off x="381000" y="2975864"/>
                <a:ext cx="8382000" cy="0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5" name="Straight Connector 3674"/>
              <p:cNvCxnSpPr/>
              <p:nvPr/>
            </p:nvCxnSpPr>
            <p:spPr>
              <a:xfrm>
                <a:off x="381000" y="3892296"/>
                <a:ext cx="8382000" cy="0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6" name="Straight Connector 3675"/>
              <p:cNvCxnSpPr/>
              <p:nvPr/>
            </p:nvCxnSpPr>
            <p:spPr>
              <a:xfrm>
                <a:off x="381000" y="4808728"/>
                <a:ext cx="8382000" cy="0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7" name="Straight Connector 3676"/>
              <p:cNvCxnSpPr/>
              <p:nvPr/>
            </p:nvCxnSpPr>
            <p:spPr>
              <a:xfrm>
                <a:off x="381000" y="5725160"/>
                <a:ext cx="8382000" cy="0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8" name="Straight Connector 3677"/>
              <p:cNvCxnSpPr/>
              <p:nvPr/>
            </p:nvCxnSpPr>
            <p:spPr>
              <a:xfrm>
                <a:off x="381000" y="6641592"/>
                <a:ext cx="8382000" cy="0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4" name="Group 3623"/>
            <p:cNvGrpSpPr/>
            <p:nvPr/>
          </p:nvGrpSpPr>
          <p:grpSpPr>
            <a:xfrm>
              <a:off x="1776984" y="944880"/>
              <a:ext cx="5590032" cy="128016"/>
              <a:chOff x="1787525" y="944880"/>
              <a:chExt cx="5565140" cy="128016"/>
            </a:xfrm>
          </p:grpSpPr>
          <p:cxnSp>
            <p:nvCxnSpPr>
              <p:cNvPr id="3625" name="Straight Connector 3624"/>
              <p:cNvCxnSpPr/>
              <p:nvPr/>
            </p:nvCxnSpPr>
            <p:spPr>
              <a:xfrm>
                <a:off x="1787525" y="944880"/>
                <a:ext cx="0" cy="128016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6" name="Straight Connector 3625"/>
              <p:cNvCxnSpPr/>
              <p:nvPr/>
            </p:nvCxnSpPr>
            <p:spPr>
              <a:xfrm>
                <a:off x="3178810" y="944880"/>
                <a:ext cx="0" cy="128016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7" name="Straight Connector 3626"/>
              <p:cNvCxnSpPr/>
              <p:nvPr/>
            </p:nvCxnSpPr>
            <p:spPr>
              <a:xfrm>
                <a:off x="4570095" y="944880"/>
                <a:ext cx="0" cy="128016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8" name="Straight Connector 3627"/>
              <p:cNvCxnSpPr/>
              <p:nvPr/>
            </p:nvCxnSpPr>
            <p:spPr>
              <a:xfrm>
                <a:off x="5961380" y="944880"/>
                <a:ext cx="0" cy="128016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9" name="Straight Connector 3628"/>
              <p:cNvCxnSpPr/>
              <p:nvPr/>
            </p:nvCxnSpPr>
            <p:spPr>
              <a:xfrm>
                <a:off x="7352665" y="944880"/>
                <a:ext cx="0" cy="128016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right ring"/>
          <p:cNvGrpSpPr/>
          <p:nvPr/>
        </p:nvGrpSpPr>
        <p:grpSpPr>
          <a:xfrm>
            <a:off x="8701801" y="0"/>
            <a:ext cx="145110" cy="336423"/>
            <a:chOff x="8654176" y="0"/>
            <a:chExt cx="145110" cy="336423"/>
          </a:xfrm>
        </p:grpSpPr>
        <p:sp>
          <p:nvSpPr>
            <p:cNvPr id="29" name="Oval 28"/>
            <p:cNvSpPr/>
            <p:nvPr/>
          </p:nvSpPr>
          <p:spPr>
            <a:xfrm>
              <a:off x="8654176" y="1992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61" name="Picture 37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19"/>
            <a:stretch/>
          </p:blipFill>
          <p:spPr bwMode="auto">
            <a:xfrm>
              <a:off x="8655848" y="0"/>
              <a:ext cx="143438" cy="335588"/>
            </a:xfrm>
            <a:prstGeom prst="rect">
              <a:avLst/>
            </a:prstGeom>
            <a:noFill/>
            <a:ln>
              <a:noFill/>
            </a:ln>
            <a:effectLst>
              <a:outerShdw blurRad="114300" dir="600000" algn="ctr" rotWithShape="0">
                <a:schemeClr val="bg2">
                  <a:alpha val="3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left ring"/>
          <p:cNvGrpSpPr/>
          <p:nvPr/>
        </p:nvGrpSpPr>
        <p:grpSpPr>
          <a:xfrm>
            <a:off x="301625" y="0"/>
            <a:ext cx="144654" cy="336423"/>
            <a:chOff x="349250" y="0"/>
            <a:chExt cx="144654" cy="336423"/>
          </a:xfrm>
        </p:grpSpPr>
        <p:sp>
          <p:nvSpPr>
            <p:cNvPr id="27" name="Oval 26"/>
            <p:cNvSpPr/>
            <p:nvPr/>
          </p:nvSpPr>
          <p:spPr>
            <a:xfrm>
              <a:off x="349250" y="1992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8" name="Picture 37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19"/>
            <a:stretch/>
          </p:blipFill>
          <p:spPr bwMode="auto">
            <a:xfrm>
              <a:off x="350466" y="0"/>
              <a:ext cx="143438" cy="335588"/>
            </a:xfrm>
            <a:prstGeom prst="rect">
              <a:avLst/>
            </a:prstGeom>
            <a:noFill/>
            <a:ln>
              <a:noFill/>
            </a:ln>
            <a:effectLst>
              <a:outerShdw blurRad="114300" dir="600000" algn="ctr" rotWithShape="0">
                <a:schemeClr val="bg2">
                  <a:alpha val="3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2" name="TextBox 1841"/>
          <p:cNvSpPr txBox="1"/>
          <p:nvPr/>
        </p:nvSpPr>
        <p:spPr>
          <a:xfrm>
            <a:off x="588581" y="895350"/>
            <a:ext cx="1014250" cy="24460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ctr"/>
            <a:r>
              <a:rPr sz="1200" b="1">
                <a:solidFill>
                  <a:schemeClr val="accent1"/>
                </a:solidFill>
              </a:rPr>
              <a:t>MONDAY</a:t>
            </a:r>
          </a:p>
        </p:txBody>
      </p:sp>
      <p:sp>
        <p:nvSpPr>
          <p:cNvPr id="1843" name="TextBox 1842"/>
          <p:cNvSpPr txBox="1"/>
          <p:nvPr/>
        </p:nvSpPr>
        <p:spPr>
          <a:xfrm>
            <a:off x="1981200" y="895350"/>
            <a:ext cx="1014250" cy="24460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ctr"/>
            <a:r>
              <a:rPr sz="1200" b="1">
                <a:solidFill>
                  <a:schemeClr val="accent1"/>
                </a:solidFill>
              </a:rPr>
              <a:t>TUESDAY</a:t>
            </a:r>
          </a:p>
        </p:txBody>
      </p:sp>
      <p:sp>
        <p:nvSpPr>
          <p:cNvPr id="1844" name="TextBox 1843"/>
          <p:cNvSpPr txBox="1"/>
          <p:nvPr/>
        </p:nvSpPr>
        <p:spPr>
          <a:xfrm>
            <a:off x="3255580" y="895350"/>
            <a:ext cx="1271750" cy="24460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ctr"/>
            <a:r>
              <a:rPr sz="1200" b="1">
                <a:solidFill>
                  <a:schemeClr val="accent1"/>
                </a:solidFill>
              </a:rPr>
              <a:t>WEDNESDAY</a:t>
            </a:r>
          </a:p>
        </p:txBody>
      </p:sp>
      <p:sp>
        <p:nvSpPr>
          <p:cNvPr id="1845" name="TextBox 1844"/>
          <p:cNvSpPr txBox="1"/>
          <p:nvPr/>
        </p:nvSpPr>
        <p:spPr>
          <a:xfrm>
            <a:off x="4755930" y="895350"/>
            <a:ext cx="1014250" cy="24460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ctr"/>
            <a:r>
              <a:rPr sz="1200" b="1">
                <a:solidFill>
                  <a:schemeClr val="accent1"/>
                </a:solidFill>
              </a:rPr>
              <a:t>THURSDAY</a:t>
            </a:r>
          </a:p>
        </p:txBody>
      </p:sp>
      <p:sp>
        <p:nvSpPr>
          <p:cNvPr id="1846" name="TextBox 1845"/>
          <p:cNvSpPr txBox="1"/>
          <p:nvPr/>
        </p:nvSpPr>
        <p:spPr>
          <a:xfrm>
            <a:off x="6172200" y="895350"/>
            <a:ext cx="1014250" cy="24460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ctr"/>
            <a:r>
              <a:rPr sz="1200" b="1">
                <a:solidFill>
                  <a:schemeClr val="accent1"/>
                </a:solidFill>
              </a:rPr>
              <a:t>FRIDAY</a:t>
            </a:r>
          </a:p>
        </p:txBody>
      </p:sp>
      <p:sp>
        <p:nvSpPr>
          <p:cNvPr id="1847" name="TextBox 1846"/>
          <p:cNvSpPr txBox="1"/>
          <p:nvPr/>
        </p:nvSpPr>
        <p:spPr>
          <a:xfrm>
            <a:off x="7522779" y="895350"/>
            <a:ext cx="1014250" cy="24460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ctr"/>
            <a:r>
              <a:rPr sz="1200" b="1">
                <a:solidFill>
                  <a:schemeClr val="accent1"/>
                </a:solidFill>
              </a:rPr>
              <a:t>SAT/SUN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152400"/>
            <a:ext cx="8382000" cy="699042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382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19100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AEC93A36-1BCE-4989-A484-BB2F32BA08F5}" type="datetimeFigureOut">
              <a:rPr lang="en-US"/>
              <a:pPr/>
              <a:t>3/29/2020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19100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19100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  <p:sp>
        <p:nvSpPr>
          <p:cNvPr id="86" name="Instructional Text"/>
          <p:cNvSpPr/>
          <p:nvPr userDrawn="1"/>
        </p:nvSpPr>
        <p:spPr>
          <a:xfrm>
            <a:off x="9296400" y="-26670"/>
            <a:ext cx="1143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en-US" sz="1100" b="1" i="1" baseline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Note: </a:t>
            </a:r>
          </a:p>
          <a:p>
            <a:pPr>
              <a:spcBef>
                <a:spcPts val="1200"/>
              </a:spcBef>
            </a:pPr>
            <a:r>
              <a:rPr lang="en-US" sz="1100" b="1" i="1" baseline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You can print this template to use as a wall calendar.</a:t>
            </a:r>
            <a:r>
              <a:rPr lang="en-US" sz="11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You can also copy the slide for any month to add to your own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08177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  <p:sldLayoutId id="2147483668" r:id="rId4"/>
    <p:sldLayoutId id="2147483674" r:id="rId5"/>
    <p:sldLayoutId id="2147483675" r:id="rId6"/>
    <p:sldLayoutId id="2147483676" r:id="rId7"/>
    <p:sldLayoutId id="2147483664" r:id="rId8"/>
    <p:sldLayoutId id="2147483665" r:id="rId9"/>
    <p:sldLayoutId id="2147483679" r:id="rId10"/>
    <p:sldLayoutId id="2147483660" r:id="rId11"/>
    <p:sldLayoutId id="2147483680" r:id="rId12"/>
    <p:sldLayoutId id="2147483681" r:id="rId13"/>
    <p:sldLayoutId id="2147483677" r:id="rId14"/>
    <p:sldLayoutId id="214748367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5425" indent="-228600" algn="l" defTabSz="914400" rtl="0" eaLnBrk="1" latinLnBrk="0" hangingPunct="1">
        <a:spcBef>
          <a:spcPts val="16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ts val="6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728" indent="-228600" algn="l" defTabSz="914400" rtl="0" eaLnBrk="1" latinLnBrk="0" hangingPunct="1"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792" indent="-228600" algn="l" defTabSz="914400" rtl="0" eaLnBrk="1" latinLnBrk="0" hangingPunct="1">
        <a:spcBef>
          <a:spcPts val="6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76856" indent="-228600" algn="l" defTabSz="914400" rtl="0" eaLnBrk="1" latinLnBrk="0" hangingPunct="1">
        <a:spcBef>
          <a:spcPts val="6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788920" indent="-228600" algn="l" defTabSz="914400" rtl="0" eaLnBrk="1" latinLnBrk="0" hangingPunct="1">
        <a:spcBef>
          <a:spcPts val="6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300984" indent="-228600" algn="l" defTabSz="914400" rtl="0" eaLnBrk="1" latinLnBrk="0" hangingPunct="1">
        <a:spcBef>
          <a:spcPts val="6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813048" indent="-228600" algn="l" defTabSz="914400" rtl="0" eaLnBrk="1" latinLnBrk="0" hangingPunct="1">
        <a:spcBef>
          <a:spcPts val="6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325112" indent="-228600" algn="l" defTabSz="914400" rtl="0" eaLnBrk="1" latinLnBrk="0" hangingPunct="1">
        <a:spcBef>
          <a:spcPts val="6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32349"/>
            <a:ext cx="7924800" cy="1597900"/>
          </a:xfrm>
        </p:spPr>
        <p:txBody>
          <a:bodyPr/>
          <a:lstStyle/>
          <a:p>
            <a:r>
              <a:rPr lang="en-US" sz="6000" u="sng" dirty="0"/>
              <a:t>III-Special epithelium: -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85224"/>
            <a:ext cx="7924800" cy="1597899"/>
          </a:xfrm>
        </p:spPr>
        <p:txBody>
          <a:bodyPr>
            <a:norm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محاضرة هستولوجي لطلاب دبلومة الكيمياء الحيويه</a:t>
            </a:r>
          </a:p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2019-2020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Dr\ Ehab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Elzoghby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aculty Logo">
            <a:extLst>
              <a:ext uri="{FF2B5EF4-FFF2-40B4-BE49-F238E27FC236}">
                <a16:creationId xmlns:a16="http://schemas.microsoft.com/office/drawing/2014/main" id="{742FF512-EA5E-4166-8FE2-E0540985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2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istology Logo">
            <a:extLst>
              <a:ext uri="{FF2B5EF4-FFF2-40B4-BE49-F238E27FC236}">
                <a16:creationId xmlns:a16="http://schemas.microsoft.com/office/drawing/2014/main" id="{86014382-7F8C-4BAE-986F-1E7C410D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07987"/>
            <a:ext cx="77021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C69641E-B6A8-43CC-A3FB-6AF401446F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0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946">
        <p:fade/>
      </p:transition>
    </mc:Choice>
    <mc:Fallback>
      <p:transition spd="med" advTm="15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849195-8FDD-4B49-B98B-C865DBCA6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304800"/>
            <a:ext cx="8273450" cy="61722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6A1984-E457-4277-B296-9BE6C6392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4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763">
        <p:fade/>
      </p:transition>
    </mc:Choice>
    <mc:Fallback>
      <p:transition spd="med" advTm="747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B8AB-273A-401D-84DD-442FF7B2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(1) Apical (free surface):-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2AAA-E8C8-415B-9D39-2467D0A72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1-Microvilli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98F4CF-14A6-4576-855A-3817BB162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3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627">
        <p:fade/>
      </p:transition>
    </mc:Choice>
    <mc:Fallback>
      <p:transition spd="med" advTm="66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lli">
            <a:extLst>
              <a:ext uri="{FF2B5EF4-FFF2-40B4-BE49-F238E27FC236}">
                <a16:creationId xmlns:a16="http://schemas.microsoft.com/office/drawing/2014/main" id="{0E9F4DBC-71C3-4276-B418-B59D5E798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65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8912562-0E0D-4F6B-9447-96253BDA7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4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227">
        <p:fade/>
      </p:transition>
    </mc:Choice>
    <mc:Fallback>
      <p:transition spd="med" advTm="622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E0C5-331E-4F93-A03B-CCEEB41B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/>
          <a:lstStyle/>
          <a:p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Delicate finger like or hair like projection from the upper surface of the cell</a:t>
            </a:r>
          </a:p>
          <a:p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originate from multiple evagination of the plasma membrane &amp; underlying cytoplasm</a:t>
            </a:r>
          </a:p>
          <a:p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Microvilli contain core of fine 6.nm filamentous riming in their longitudinal axes &amp; perpendicular to the cell surface. They are Actin filament</a:t>
            </a:r>
          </a:p>
          <a:p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Actin bundle attached to the plasma membrane at apical tip of the villi (dense tip)</a:t>
            </a:r>
          </a:p>
          <a:p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basal part of the filament embedded in &amp; inter connected with other filament (terminal web)</a:t>
            </a:r>
          </a:p>
          <a:p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increase in the apical surface, they contain either secretory or absorptive process as recorded in the intestine.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932B880-533B-423E-879E-E62D30AD3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1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979">
        <p:fade/>
      </p:transition>
    </mc:Choice>
    <mc:Fallback>
      <p:transition spd="med" advTm="269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0A88-DC48-4971-A398-7374E632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2-Cilia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2EF26-F0D6-44A6-BE04-3E2497FDB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6990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described before in Cytology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3B4FC-4ACB-49BD-9554-0528C426A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2133600"/>
            <a:ext cx="5564895" cy="41148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91E6E87-C8DA-4949-8309-6DE7FA2BED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1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390">
        <p:fade/>
      </p:transition>
    </mc:Choice>
    <mc:Fallback>
      <p:transition spd="med" advTm="463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3EE778-BC2F-47DC-AF5E-3F18323997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077200" cy="619097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9662393-AFF0-4C54-B339-7E90BCE7E0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125">
        <p:fade/>
      </p:transition>
    </mc:Choice>
    <mc:Fallback>
      <p:transition spd="med" advTm="32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2111-A8A1-4E62-8A9D-30DD82A4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3-Glycocalyx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35A4E-C746-46DA-B1CC-EFBB943A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2286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glycocalyx consists of carbohydrate and protein embedded in plasma membrane. This structure contains hydrolytic enzymes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eg.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surface of the absorptive cell of small intestine 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0942388-44FF-4B7C-A740-4C9502039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6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728">
        <p:fade/>
      </p:transition>
    </mc:Choice>
    <mc:Fallback>
      <p:transition spd="med" advTm="25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D04B3D-632F-4A93-9895-5410EE6A8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554483" cy="6477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9AE4CB0-B5D3-4AC0-8A32-6175B78A0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4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682">
        <p:fade/>
      </p:transition>
    </mc:Choice>
    <mc:Fallback>
      <p:transition spd="med" advTm="336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ademic Calendar July 2013-2014">
  <a:themeElements>
    <a:clrScheme name="2-Ring Calendar">
      <a:dk1>
        <a:srgbClr val="755C5A"/>
      </a:dk1>
      <a:lt1>
        <a:srgbClr val="FFFFFF"/>
      </a:lt1>
      <a:dk2>
        <a:srgbClr val="000000"/>
      </a:dk2>
      <a:lt2>
        <a:srgbClr val="E9E5D6"/>
      </a:lt2>
      <a:accent1>
        <a:srgbClr val="51A588"/>
      </a:accent1>
      <a:accent2>
        <a:srgbClr val="F7953F"/>
      </a:accent2>
      <a:accent3>
        <a:srgbClr val="4EB8E3"/>
      </a:accent3>
      <a:accent4>
        <a:srgbClr val="FFD24C"/>
      </a:accent4>
      <a:accent5>
        <a:srgbClr val="9E5BA4"/>
      </a:accent5>
      <a:accent6>
        <a:srgbClr val="EB6553"/>
      </a:accent6>
      <a:hlink>
        <a:srgbClr val="4EB8E3"/>
      </a:hlink>
      <a:folHlink>
        <a:srgbClr val="FFD24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2RingCalendar2013">
      <a:dk1>
        <a:srgbClr val="755C5A"/>
      </a:dk1>
      <a:lt1>
        <a:srgbClr val="FFFFFF"/>
      </a:lt1>
      <a:dk2>
        <a:srgbClr val="000000"/>
      </a:dk2>
      <a:lt2>
        <a:srgbClr val="E9E5D6"/>
      </a:lt2>
      <a:accent1>
        <a:srgbClr val="51A588"/>
      </a:accent1>
      <a:accent2>
        <a:srgbClr val="F7953F"/>
      </a:accent2>
      <a:accent3>
        <a:srgbClr val="4EB8E3"/>
      </a:accent3>
      <a:accent4>
        <a:srgbClr val="FFD24C"/>
      </a:accent4>
      <a:accent5>
        <a:srgbClr val="9E5BA4"/>
      </a:accent5>
      <a:accent6>
        <a:srgbClr val="EB6553"/>
      </a:accent6>
      <a:hlink>
        <a:srgbClr val="4EB8E3"/>
      </a:hlink>
      <a:folHlink>
        <a:srgbClr val="FFD24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2RingCalendar2013">
      <a:dk1>
        <a:srgbClr val="755C5A"/>
      </a:dk1>
      <a:lt1>
        <a:srgbClr val="FFFFFF"/>
      </a:lt1>
      <a:dk2>
        <a:srgbClr val="000000"/>
      </a:dk2>
      <a:lt2>
        <a:srgbClr val="E9E5D6"/>
      </a:lt2>
      <a:accent1>
        <a:srgbClr val="51A588"/>
      </a:accent1>
      <a:accent2>
        <a:srgbClr val="F7953F"/>
      </a:accent2>
      <a:accent3>
        <a:srgbClr val="4EB8E3"/>
      </a:accent3>
      <a:accent4>
        <a:srgbClr val="FFD24C"/>
      </a:accent4>
      <a:accent5>
        <a:srgbClr val="9E5BA4"/>
      </a:accent5>
      <a:accent6>
        <a:srgbClr val="EB6553"/>
      </a:accent6>
      <a:hlink>
        <a:srgbClr val="4EB8E3"/>
      </a:hlink>
      <a:folHlink>
        <a:srgbClr val="FFD24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75747A-26CC-455F-8CEE-2686164A32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2013-2014 academic calendar (July)</Template>
  <TotalTime>0</TotalTime>
  <Words>171</Words>
  <Application>Microsoft Office PowerPoint</Application>
  <PresentationFormat>On-screen Show (4:3)</PresentationFormat>
  <Paragraphs>18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Academic Calendar July 2013-2014</vt:lpstr>
      <vt:lpstr>III-Special epithelium: -</vt:lpstr>
      <vt:lpstr>PowerPoint Presentation</vt:lpstr>
      <vt:lpstr>(1) Apical (free surface):-</vt:lpstr>
      <vt:lpstr>PowerPoint Presentation</vt:lpstr>
      <vt:lpstr>PowerPoint Presentation</vt:lpstr>
      <vt:lpstr>2-Cilia</vt:lpstr>
      <vt:lpstr>PowerPoint Presentation</vt:lpstr>
      <vt:lpstr>3-Glycocalyx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2020-03-28T22:46:36Z</dcterms:created>
  <dcterms:modified xsi:type="dcterms:W3CDTF">2020-03-29T21:51:44Z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TC028010579991</vt:lpwstr>
  </property>
</Properties>
</file>