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/>
              <a:t>Development of female genital system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5715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574675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2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2190" cy="684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6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6" name="Picture 4" descr="C:\Users\it\Desktop\New folder\IMG_20190224_1056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1" t="2530" r="2902" b="11823"/>
          <a:stretch/>
        </p:blipFill>
        <p:spPr bwMode="auto">
          <a:xfrm>
            <a:off x="2209800" y="21770"/>
            <a:ext cx="5484007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2941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98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7257"/>
            <a:ext cx="5545274" cy="68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4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9966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5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Development of female genital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Ahmed Kassab</dc:creator>
  <cp:lastModifiedBy>Unknown User</cp:lastModifiedBy>
  <cp:revision>7</cp:revision>
  <dcterms:created xsi:type="dcterms:W3CDTF">2006-08-16T00:00:00Z</dcterms:created>
  <dcterms:modified xsi:type="dcterms:W3CDTF">2020-04-08T09:35:14Z</dcterms:modified>
</cp:coreProperties>
</file>