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9" r:id="rId12"/>
    <p:sldId id="266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2133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Development of Nervous system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2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7" t="8889" r="5555" b="8889"/>
          <a:stretch/>
        </p:blipFill>
        <p:spPr>
          <a:xfrm>
            <a:off x="609600" y="-59410"/>
            <a:ext cx="8100456" cy="6917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3656" y="-40826"/>
            <a:ext cx="1676400" cy="20220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15316" y="1999785"/>
            <a:ext cx="1676400" cy="20220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252487" y="3534905"/>
            <a:ext cx="709484" cy="1905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10861" y="762000"/>
            <a:ext cx="709484" cy="1905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62372" y="970187"/>
            <a:ext cx="709484" cy="1905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77499" y="381000"/>
            <a:ext cx="884664" cy="14775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61404" y="-59410"/>
            <a:ext cx="614723" cy="1219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72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2133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Development of Eye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3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3333" r="1112" b="13333"/>
          <a:stretch/>
        </p:blipFill>
        <p:spPr>
          <a:xfrm>
            <a:off x="457200" y="76200"/>
            <a:ext cx="81534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5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" t="2221" r="4074" b="17778"/>
          <a:stretch/>
        </p:blipFill>
        <p:spPr>
          <a:xfrm>
            <a:off x="228600" y="11150"/>
            <a:ext cx="8839199" cy="684684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43099" y="-11151"/>
            <a:ext cx="376355" cy="1992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70977" y="11150"/>
            <a:ext cx="4572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59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3" t="10000" b="16666"/>
          <a:stretch/>
        </p:blipFill>
        <p:spPr>
          <a:xfrm>
            <a:off x="304800" y="0"/>
            <a:ext cx="861059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53275" y="7434"/>
            <a:ext cx="310293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127421" y="7434"/>
            <a:ext cx="381000" cy="685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6285" y="1219200"/>
            <a:ext cx="310293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52262" y="2514600"/>
            <a:ext cx="310293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70220" y="0"/>
            <a:ext cx="1026357" cy="6932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3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C:\Users\it\Documents\My PaperPort Documents\Samples\Photograph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457200" y="207033"/>
            <a:ext cx="7924800" cy="665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5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 descr="C:\Users\it\Documents\My PaperPort Documents\Samples\Photograph (2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73" r="5013"/>
          <a:stretch/>
        </p:blipFill>
        <p:spPr bwMode="auto">
          <a:xfrm rot="10800000">
            <a:off x="1981199" y="-29030"/>
            <a:ext cx="5478277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01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4" name="Picture 2" descr="C:\Users\it\Documents\My PaperPort Documents\Samples\Photograph (3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2" t="22874" r="5071" b="2725"/>
          <a:stretch/>
        </p:blipFill>
        <p:spPr bwMode="auto">
          <a:xfrm rot="10800000">
            <a:off x="1752600" y="0"/>
            <a:ext cx="6220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4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098" name="Picture 2" descr="C:\Users\it\Documents\My PaperPort Documents\Samples\Photograph (4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8" t="16381" r="1992"/>
          <a:stretch/>
        </p:blipFill>
        <p:spPr bwMode="auto">
          <a:xfrm rot="10800000">
            <a:off x="762000" y="0"/>
            <a:ext cx="7696200" cy="681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7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122" name="Picture 2" descr="C:\Users\it\Documents\My PaperPort Documents\Samples\Photograph (5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91" r="6778" b="1844"/>
          <a:stretch/>
        </p:blipFill>
        <p:spPr bwMode="auto">
          <a:xfrm rot="10800000">
            <a:off x="533400" y="-17634"/>
            <a:ext cx="8153399" cy="687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0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146" name="Picture 2" descr="C:\Users\it\Documents\My PaperPort Documents\Samples\Photograph (6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08" r="6778" b="2165"/>
          <a:stretch/>
        </p:blipFill>
        <p:spPr bwMode="auto">
          <a:xfrm rot="10800000">
            <a:off x="457200" y="-4"/>
            <a:ext cx="8458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9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7170" name="Picture 2" descr="C:\Users\it\Documents\My PaperPort Documents\Samples\Photograph (7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" t="2912" r="4573" b="6654"/>
          <a:stretch/>
        </p:blipFill>
        <p:spPr bwMode="auto">
          <a:xfrm rot="10800000">
            <a:off x="685800" y="-1"/>
            <a:ext cx="822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2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2133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Development of Spinal cord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61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Development of Nervous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of Spinal cord</vt:lpstr>
      <vt:lpstr>PowerPoint Presentation</vt:lpstr>
      <vt:lpstr>Development of Eye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Nervous system</dc:title>
  <dc:creator>Spiderlap</dc:creator>
  <cp:lastModifiedBy>Windows User</cp:lastModifiedBy>
  <cp:revision>2</cp:revision>
  <dcterms:modified xsi:type="dcterms:W3CDTF">2020-02-26T15:29:32Z</dcterms:modified>
</cp:coreProperties>
</file>